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498e6170f045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fe2b358c6f422f"/>
  </p:sldMasterIdLst>
  <p:sldIdLst>
    <p:sldId xmlns:r="http://schemas.openxmlformats.org/officeDocument/2006/relationships" id="256" r:id="R89a0d08462bc4a2f"/>
    <p:sldId xmlns:r="http://schemas.openxmlformats.org/officeDocument/2006/relationships" id="257" r:id="R7d5a9a9c883d4334"/>
    <p:sldId xmlns:r="http://schemas.openxmlformats.org/officeDocument/2006/relationships" id="258" r:id="Rd503b34617274c89"/>
    <p:sldId xmlns:r="http://schemas.openxmlformats.org/officeDocument/2006/relationships" id="259" r:id="R507ece5a37ec4ae6"/>
    <p:sldId xmlns:r="http://schemas.openxmlformats.org/officeDocument/2006/relationships" id="260" r:id="Ra2d6ae1a30c04450"/>
    <p:sldId xmlns:r="http://schemas.openxmlformats.org/officeDocument/2006/relationships" id="261" r:id="R118bbb4372174f78"/>
    <p:sldId xmlns:r="http://schemas.openxmlformats.org/officeDocument/2006/relationships" id="262" r:id="R3e877a7fd1c144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fe2b358c6f422f" /><Relationship Type="http://schemas.openxmlformats.org/officeDocument/2006/relationships/slide" Target="/ppt/slides/slide1.xml" Id="R89a0d08462bc4a2f" /><Relationship Type="http://schemas.openxmlformats.org/officeDocument/2006/relationships/slide" Target="/ppt/slides/slide2.xml" Id="R7d5a9a9c883d4334" /><Relationship Type="http://schemas.openxmlformats.org/officeDocument/2006/relationships/slide" Target="/ppt/slides/slide3.xml" Id="Rd503b34617274c89" /><Relationship Type="http://schemas.openxmlformats.org/officeDocument/2006/relationships/slide" Target="/ppt/slides/slide4.xml" Id="R507ece5a37ec4ae6" /><Relationship Type="http://schemas.openxmlformats.org/officeDocument/2006/relationships/slide" Target="/ppt/slides/slide5.xml" Id="Ra2d6ae1a30c04450" /><Relationship Type="http://schemas.openxmlformats.org/officeDocument/2006/relationships/slide" Target="/ppt/slides/slide6.xml" Id="R118bbb4372174f78" /><Relationship Type="http://schemas.openxmlformats.org/officeDocument/2006/relationships/slide" Target="/ppt/slides/slide7.xml" Id="R3e877a7fd1c144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2808562c2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ed16baf0d4b67" /><Relationship Type="http://schemas.openxmlformats.org/officeDocument/2006/relationships/theme" Target="/ppt/slideMasters/theme/theme1.xml" Id="R62a11022a068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0ed16baf0d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6af10ec3042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9e0035ab244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9c9f5fe3242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11db3dcc740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ab5d5abb345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545cbde7b4b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9344b3bae4c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NOBEL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NOBEL INDUSTRI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−501 388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18 227 733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19 418 776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BJØRNSTAD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919 936 614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NOBEL INDUSTRI AS</a:t>
            </a:r>
          </a:p>
        </p:txBody>
      </p:sp>
    </p:spTree>
  </p:cSld>
  <p:clrMapOvr>
    <a:masterClrMapping xmlns:a="http://schemas.openxmlformats.org/drawingml/2006/main"/>
  </p:clrMapOvr>
</p:sld>
</file>