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4b8425f9d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8413037ae4aec"/>
  </p:sldMasterIdLst>
  <p:sldIdLst>
    <p:sldId xmlns:r="http://schemas.openxmlformats.org/officeDocument/2006/relationships" id="256" r:id="Rf667a3d4e6114b8e"/>
    <p:sldId xmlns:r="http://schemas.openxmlformats.org/officeDocument/2006/relationships" id="257" r:id="R417acbab86c94790"/>
    <p:sldId xmlns:r="http://schemas.openxmlformats.org/officeDocument/2006/relationships" id="258" r:id="R8d7805012a96407b"/>
    <p:sldId xmlns:r="http://schemas.openxmlformats.org/officeDocument/2006/relationships" id="259" r:id="R139fbf0dae8c4574"/>
    <p:sldId xmlns:r="http://schemas.openxmlformats.org/officeDocument/2006/relationships" id="260" r:id="R45da080b788a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8413037ae4aec" /><Relationship Type="http://schemas.openxmlformats.org/officeDocument/2006/relationships/slide" Target="/ppt/slides/slide1.xml" Id="Rf667a3d4e6114b8e" /><Relationship Type="http://schemas.openxmlformats.org/officeDocument/2006/relationships/slide" Target="/ppt/slides/slide2.xml" Id="R417acbab86c94790" /><Relationship Type="http://schemas.openxmlformats.org/officeDocument/2006/relationships/slide" Target="/ppt/slides/slide3.xml" Id="R8d7805012a96407b" /><Relationship Type="http://schemas.openxmlformats.org/officeDocument/2006/relationships/slide" Target="/ppt/slides/slide4.xml" Id="R139fbf0dae8c4574" /><Relationship Type="http://schemas.openxmlformats.org/officeDocument/2006/relationships/slide" Target="/ppt/slides/slide5.xml" Id="R45da080b788a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29d2e3e05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796864f0451b" /><Relationship Type="http://schemas.openxmlformats.org/officeDocument/2006/relationships/theme" Target="/ppt/slideMasters/theme/theme1.xml" Id="R20d676bbc537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4796864f0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eec25f23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d3b0117e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92e659b80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f5c056f91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f2b753c9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FRISVOLL ANLEGG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FRISVOLL ANLEGG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FRISVOLL ANLEGG ble etablert [år] og holder til i Innfjorden.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FRISVOLL ANLEGG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FRISVOLL ANLEGG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FRISVOLL ANLEGG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913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6315 Innfjorden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marius@frisvollgruppen.no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919 938 714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FRISVOLL ANLEGG</a:t>
            </a:r>
          </a:p>
        </p:txBody>
      </p:sp>
    </p:spTree>
  </p:cSld>
  <p:clrMapOvr>
    <a:masterClrMapping xmlns:a="http://schemas.openxmlformats.org/drawingml/2006/main"/>
  </p:clrMapOvr>
</p:sld>
</file>