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ef1ac1450748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c02f9901714b73"/>
  </p:sldMasterIdLst>
  <p:sldIdLst>
    <p:sldId xmlns:r="http://schemas.openxmlformats.org/officeDocument/2006/relationships" id="256" r:id="Rb46c6ebb65504ba4"/>
    <p:sldId xmlns:r="http://schemas.openxmlformats.org/officeDocument/2006/relationships" id="257" r:id="Rc69467244f35414c"/>
    <p:sldId xmlns:r="http://schemas.openxmlformats.org/officeDocument/2006/relationships" id="258" r:id="R1c78d1162ce44860"/>
    <p:sldId xmlns:r="http://schemas.openxmlformats.org/officeDocument/2006/relationships" id="259" r:id="R93ea0cb4bbe54195"/>
    <p:sldId xmlns:r="http://schemas.openxmlformats.org/officeDocument/2006/relationships" id="260" r:id="R7d4ba70ce12e40ca"/>
    <p:sldId xmlns:r="http://schemas.openxmlformats.org/officeDocument/2006/relationships" id="261" r:id="R8c84126a0eeb448b"/>
    <p:sldId xmlns:r="http://schemas.openxmlformats.org/officeDocument/2006/relationships" id="262" r:id="Rf7fb3db7252641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c02f9901714b73" /><Relationship Type="http://schemas.openxmlformats.org/officeDocument/2006/relationships/slide" Target="/ppt/slides/slide1.xml" Id="Rb46c6ebb65504ba4" /><Relationship Type="http://schemas.openxmlformats.org/officeDocument/2006/relationships/slide" Target="/ppt/slides/slide2.xml" Id="Rc69467244f35414c" /><Relationship Type="http://schemas.openxmlformats.org/officeDocument/2006/relationships/slide" Target="/ppt/slides/slide3.xml" Id="R1c78d1162ce44860" /><Relationship Type="http://schemas.openxmlformats.org/officeDocument/2006/relationships/slide" Target="/ppt/slides/slide4.xml" Id="R93ea0cb4bbe54195" /><Relationship Type="http://schemas.openxmlformats.org/officeDocument/2006/relationships/slide" Target="/ppt/slides/slide5.xml" Id="R7d4ba70ce12e40ca" /><Relationship Type="http://schemas.openxmlformats.org/officeDocument/2006/relationships/slide" Target="/ppt/slides/slide6.xml" Id="R8c84126a0eeb448b" /><Relationship Type="http://schemas.openxmlformats.org/officeDocument/2006/relationships/slide" Target="/ppt/slides/slide7.xml" Id="Rf7fb3db7252641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9e7e46379248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1a6bfe18a48bf" /><Relationship Type="http://schemas.openxmlformats.org/officeDocument/2006/relationships/theme" Target="/ppt/slideMasters/theme/theme1.xml" Id="R70dfc0eddfab41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01a6bfe18a48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b3e46cfce42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8fc2519ca44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ba825059048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f59d9fb6645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487eaf9964d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da58146e54a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0e2a4464943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TOHO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TOHO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2 065 248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6 705 046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6 712 504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HOPE TOR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Bønesskogen 230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5154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919 941 766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TOHO AS</a:t>
            </a:r>
          </a:p>
        </p:txBody>
      </p:sp>
    </p:spTree>
  </p:cSld>
  <p:clrMapOvr>
    <a:masterClrMapping xmlns:a="http://schemas.openxmlformats.org/drawingml/2006/main"/>
  </p:clrMapOvr>
</p:sld>
</file>