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566fdee87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b11305cc14d21"/>
  </p:sldMasterIdLst>
  <p:sldIdLst>
    <p:sldId xmlns:r="http://schemas.openxmlformats.org/officeDocument/2006/relationships" id="256" r:id="Rf882285394504b25"/>
    <p:sldId xmlns:r="http://schemas.openxmlformats.org/officeDocument/2006/relationships" id="257" r:id="R18c4f9fa62214142"/>
    <p:sldId xmlns:r="http://schemas.openxmlformats.org/officeDocument/2006/relationships" id="258" r:id="Rfee7b38a92b8443d"/>
    <p:sldId xmlns:r="http://schemas.openxmlformats.org/officeDocument/2006/relationships" id="259" r:id="R8c846eb870194010"/>
    <p:sldId xmlns:r="http://schemas.openxmlformats.org/officeDocument/2006/relationships" id="260" r:id="Rb45f55dff1e94262"/>
    <p:sldId xmlns:r="http://schemas.openxmlformats.org/officeDocument/2006/relationships" id="261" r:id="Re53d02669333472a"/>
    <p:sldId xmlns:r="http://schemas.openxmlformats.org/officeDocument/2006/relationships" id="262" r:id="R70dc49b2ed34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b11305cc14d21" /><Relationship Type="http://schemas.openxmlformats.org/officeDocument/2006/relationships/slide" Target="/ppt/slides/slide1.xml" Id="Rf882285394504b25" /><Relationship Type="http://schemas.openxmlformats.org/officeDocument/2006/relationships/slide" Target="/ppt/slides/slide2.xml" Id="R18c4f9fa62214142" /><Relationship Type="http://schemas.openxmlformats.org/officeDocument/2006/relationships/slide" Target="/ppt/slides/slide3.xml" Id="Rfee7b38a92b8443d" /><Relationship Type="http://schemas.openxmlformats.org/officeDocument/2006/relationships/slide" Target="/ppt/slides/slide4.xml" Id="R8c846eb870194010" /><Relationship Type="http://schemas.openxmlformats.org/officeDocument/2006/relationships/slide" Target="/ppt/slides/slide5.xml" Id="Rb45f55dff1e94262" /><Relationship Type="http://schemas.openxmlformats.org/officeDocument/2006/relationships/slide" Target="/ppt/slides/slide6.xml" Id="Re53d02669333472a" /><Relationship Type="http://schemas.openxmlformats.org/officeDocument/2006/relationships/slide" Target="/ppt/slides/slide7.xml" Id="R70dc49b2ed34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48e369fb7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1311254544cf" /><Relationship Type="http://schemas.openxmlformats.org/officeDocument/2006/relationships/theme" Target="/ppt/slideMasters/theme/theme1.xml" Id="R5915547992c9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913112545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0334332a1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5457c5bc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779a8a39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f324476c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504fa88a8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9e0ebdc8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c1b40e3c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NUMBERS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NUMBERS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