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577c0aa41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f3c01bca84fbf"/>
  </p:sldMasterIdLst>
  <p:sldIdLst>
    <p:sldId xmlns:r="http://schemas.openxmlformats.org/officeDocument/2006/relationships" id="256" r:id="Rbe82b11770be4dc7"/>
    <p:sldId xmlns:r="http://schemas.openxmlformats.org/officeDocument/2006/relationships" id="257" r:id="R37fb5fd97ac141e9"/>
    <p:sldId xmlns:r="http://schemas.openxmlformats.org/officeDocument/2006/relationships" id="258" r:id="R0534ebd7a9a84c95"/>
    <p:sldId xmlns:r="http://schemas.openxmlformats.org/officeDocument/2006/relationships" id="259" r:id="Rd95d3e1583184278"/>
    <p:sldId xmlns:r="http://schemas.openxmlformats.org/officeDocument/2006/relationships" id="260" r:id="R691875583e034096"/>
    <p:sldId xmlns:r="http://schemas.openxmlformats.org/officeDocument/2006/relationships" id="261" r:id="Rd86c2acb348b4b4b"/>
    <p:sldId xmlns:r="http://schemas.openxmlformats.org/officeDocument/2006/relationships" id="262" r:id="Rc0b04ef526e0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f3c01bca84fbf" /><Relationship Type="http://schemas.openxmlformats.org/officeDocument/2006/relationships/slide" Target="/ppt/slides/slide1.xml" Id="Rbe82b11770be4dc7" /><Relationship Type="http://schemas.openxmlformats.org/officeDocument/2006/relationships/slide" Target="/ppt/slides/slide2.xml" Id="R37fb5fd97ac141e9" /><Relationship Type="http://schemas.openxmlformats.org/officeDocument/2006/relationships/slide" Target="/ppt/slides/slide3.xml" Id="R0534ebd7a9a84c95" /><Relationship Type="http://schemas.openxmlformats.org/officeDocument/2006/relationships/slide" Target="/ppt/slides/slide4.xml" Id="Rd95d3e1583184278" /><Relationship Type="http://schemas.openxmlformats.org/officeDocument/2006/relationships/slide" Target="/ppt/slides/slide5.xml" Id="R691875583e034096" /><Relationship Type="http://schemas.openxmlformats.org/officeDocument/2006/relationships/slide" Target="/ppt/slides/slide6.xml" Id="Rd86c2acb348b4b4b" /><Relationship Type="http://schemas.openxmlformats.org/officeDocument/2006/relationships/slide" Target="/ppt/slides/slide7.xml" Id="Rc0b04ef526e0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1c6901279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974b4a234329" /><Relationship Type="http://schemas.openxmlformats.org/officeDocument/2006/relationships/theme" Target="/ppt/slideMasters/theme/theme1.xml" Id="R437ffad88b64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a974b4a23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5a5e8ca9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e6ad1a8b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6be8d2a9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4aec78b3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f1226251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2df068df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a2e84348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