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fe5850a1f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b863b459148bd"/>
  </p:sldMasterIdLst>
  <p:sldIdLst>
    <p:sldId xmlns:r="http://schemas.openxmlformats.org/officeDocument/2006/relationships" id="256" r:id="R9ff9fb278fcf4534"/>
    <p:sldId xmlns:r="http://schemas.openxmlformats.org/officeDocument/2006/relationships" id="257" r:id="R42a9cbd3ec1b414a"/>
    <p:sldId xmlns:r="http://schemas.openxmlformats.org/officeDocument/2006/relationships" id="258" r:id="R62a0f7ae8d0c4e2c"/>
    <p:sldId xmlns:r="http://schemas.openxmlformats.org/officeDocument/2006/relationships" id="259" r:id="R42dcde8231204fa7"/>
    <p:sldId xmlns:r="http://schemas.openxmlformats.org/officeDocument/2006/relationships" id="260" r:id="Ra43e46c191c242d8"/>
    <p:sldId xmlns:r="http://schemas.openxmlformats.org/officeDocument/2006/relationships" id="261" r:id="R7d1f95f5617f4c4a"/>
    <p:sldId xmlns:r="http://schemas.openxmlformats.org/officeDocument/2006/relationships" id="262" r:id="R9a067e799a6a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b863b459148bd" /><Relationship Type="http://schemas.openxmlformats.org/officeDocument/2006/relationships/slide" Target="/ppt/slides/slide1.xml" Id="R9ff9fb278fcf4534" /><Relationship Type="http://schemas.openxmlformats.org/officeDocument/2006/relationships/slide" Target="/ppt/slides/slide2.xml" Id="R42a9cbd3ec1b414a" /><Relationship Type="http://schemas.openxmlformats.org/officeDocument/2006/relationships/slide" Target="/ppt/slides/slide3.xml" Id="R62a0f7ae8d0c4e2c" /><Relationship Type="http://schemas.openxmlformats.org/officeDocument/2006/relationships/slide" Target="/ppt/slides/slide4.xml" Id="R42dcde8231204fa7" /><Relationship Type="http://schemas.openxmlformats.org/officeDocument/2006/relationships/slide" Target="/ppt/slides/slide5.xml" Id="Ra43e46c191c242d8" /><Relationship Type="http://schemas.openxmlformats.org/officeDocument/2006/relationships/slide" Target="/ppt/slides/slide6.xml" Id="R7d1f95f5617f4c4a" /><Relationship Type="http://schemas.openxmlformats.org/officeDocument/2006/relationships/slide" Target="/ppt/slides/slide7.xml" Id="R9a067e799a6a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45b21a6b7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3b7775114136" /><Relationship Type="http://schemas.openxmlformats.org/officeDocument/2006/relationships/theme" Target="/ppt/slideMasters/theme/theme1.xml" Id="R380455e02973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43b777511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50e6aa96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667da7b0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d8d5d56e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b5cdcef4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40cb5f77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c02c9d43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9123e2e0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