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f6be95ba3e40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33da1c34c2466f"/>
  </p:sldMasterIdLst>
  <p:sldIdLst>
    <p:sldId xmlns:r="http://schemas.openxmlformats.org/officeDocument/2006/relationships" id="256" r:id="R90c69b2ba8344b39"/>
    <p:sldId xmlns:r="http://schemas.openxmlformats.org/officeDocument/2006/relationships" id="257" r:id="Rb7fb9a8ed1ad41b2"/>
    <p:sldId xmlns:r="http://schemas.openxmlformats.org/officeDocument/2006/relationships" id="258" r:id="R11325c066dc64512"/>
    <p:sldId xmlns:r="http://schemas.openxmlformats.org/officeDocument/2006/relationships" id="259" r:id="R3f0bacf5480844d6"/>
    <p:sldId xmlns:r="http://schemas.openxmlformats.org/officeDocument/2006/relationships" id="260" r:id="Rfa83c4359d814691"/>
    <p:sldId xmlns:r="http://schemas.openxmlformats.org/officeDocument/2006/relationships" id="261" r:id="R8072058dd3c5421b"/>
    <p:sldId xmlns:r="http://schemas.openxmlformats.org/officeDocument/2006/relationships" id="262" r:id="Rb2df514eae9440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3da1c34c2466f" /><Relationship Type="http://schemas.openxmlformats.org/officeDocument/2006/relationships/slide" Target="/ppt/slides/slide1.xml" Id="R90c69b2ba8344b39" /><Relationship Type="http://schemas.openxmlformats.org/officeDocument/2006/relationships/slide" Target="/ppt/slides/slide2.xml" Id="Rb7fb9a8ed1ad41b2" /><Relationship Type="http://schemas.openxmlformats.org/officeDocument/2006/relationships/slide" Target="/ppt/slides/slide3.xml" Id="R11325c066dc64512" /><Relationship Type="http://schemas.openxmlformats.org/officeDocument/2006/relationships/slide" Target="/ppt/slides/slide4.xml" Id="R3f0bacf5480844d6" /><Relationship Type="http://schemas.openxmlformats.org/officeDocument/2006/relationships/slide" Target="/ppt/slides/slide5.xml" Id="Rfa83c4359d814691" /><Relationship Type="http://schemas.openxmlformats.org/officeDocument/2006/relationships/slide" Target="/ppt/slides/slide6.xml" Id="R8072058dd3c5421b" /><Relationship Type="http://schemas.openxmlformats.org/officeDocument/2006/relationships/slide" Target="/ppt/slides/slide7.xml" Id="Rb2df514eae9440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933b1070748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f6d26c49b45d1" /><Relationship Type="http://schemas.openxmlformats.org/officeDocument/2006/relationships/theme" Target="/ppt/slideMasters/theme/theme1.xml" Id="Rdefba30d2f0747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5f6d26c49b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fd7c8d4ed4a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6a962821b44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16ee6227a4d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a72bae19d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5099a4b9d4b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6a6f97bc043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6aa62cb3c40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ROSASEAE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ROSASEAE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ROSASEAE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ROSASEAE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ROSASEAE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ROSASEAE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328 666 157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359 009 142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ROSASEAE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STORDALEN HENRIK ANKER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STORDALEN PETTER ANKER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ROSASEAE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919 966 289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ROSASEAE INVEST AS</a:t>
            </a:r>
          </a:p>
        </p:txBody>
      </p:sp>
    </p:spTree>
  </p:cSld>
  <p:clrMapOvr>
    <a:masterClrMapping xmlns:a="http://schemas.openxmlformats.org/drawingml/2006/main"/>
  </p:clrMapOvr>
</p:sld>
</file>