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a063dd7bbe4c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839b4039d74971"/>
  </p:sldMasterIdLst>
  <p:sldIdLst>
    <p:sldId xmlns:r="http://schemas.openxmlformats.org/officeDocument/2006/relationships" id="256" r:id="Rc7ce3eba9ef341a7"/>
    <p:sldId xmlns:r="http://schemas.openxmlformats.org/officeDocument/2006/relationships" id="257" r:id="R8f4e50900525467d"/>
    <p:sldId xmlns:r="http://schemas.openxmlformats.org/officeDocument/2006/relationships" id="258" r:id="R8171da335b7e4f70"/>
    <p:sldId xmlns:r="http://schemas.openxmlformats.org/officeDocument/2006/relationships" id="259" r:id="Rd2584c0404d84aaf"/>
    <p:sldId xmlns:r="http://schemas.openxmlformats.org/officeDocument/2006/relationships" id="260" r:id="R1007be8871944780"/>
    <p:sldId xmlns:r="http://schemas.openxmlformats.org/officeDocument/2006/relationships" id="261" r:id="R80c12e50dd104ab4"/>
    <p:sldId xmlns:r="http://schemas.openxmlformats.org/officeDocument/2006/relationships" id="262" r:id="Rfbedcba5f68a40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839b4039d74971" /><Relationship Type="http://schemas.openxmlformats.org/officeDocument/2006/relationships/slide" Target="/ppt/slides/slide1.xml" Id="Rc7ce3eba9ef341a7" /><Relationship Type="http://schemas.openxmlformats.org/officeDocument/2006/relationships/slide" Target="/ppt/slides/slide2.xml" Id="R8f4e50900525467d" /><Relationship Type="http://schemas.openxmlformats.org/officeDocument/2006/relationships/slide" Target="/ppt/slides/slide3.xml" Id="R8171da335b7e4f70" /><Relationship Type="http://schemas.openxmlformats.org/officeDocument/2006/relationships/slide" Target="/ppt/slides/slide4.xml" Id="Rd2584c0404d84aaf" /><Relationship Type="http://schemas.openxmlformats.org/officeDocument/2006/relationships/slide" Target="/ppt/slides/slide5.xml" Id="R1007be8871944780" /><Relationship Type="http://schemas.openxmlformats.org/officeDocument/2006/relationships/slide" Target="/ppt/slides/slide6.xml" Id="R80c12e50dd104ab4" /><Relationship Type="http://schemas.openxmlformats.org/officeDocument/2006/relationships/slide" Target="/ppt/slides/slide7.xml" Id="Rfbedcba5f68a40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c0a4e7e89b4c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b73ac6a654a20" /><Relationship Type="http://schemas.openxmlformats.org/officeDocument/2006/relationships/theme" Target="/ppt/slideMasters/theme/theme1.xml" Id="Rf584950e997940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4b73ac6a654a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c7db7b1a248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29ffd97c54e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d0b4387de4e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ddf803e564c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78781788a4b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8db5d3cdc4e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eedcb7b3044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OTTO OLSEN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OLSEN EIENDOM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389 008 111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1 239 733 381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1 262 198 482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MELHUS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ERLING MELHUS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E6 Eiendom AS, Hvamsvingen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89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post@e6e.no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www.e6e.no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919 978 325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EIENDOM AS</a:t>
            </a:r>
          </a:p>
        </p:txBody>
      </p:sp>
    </p:spTree>
  </p:cSld>
  <p:clrMapOvr>
    <a:masterClrMapping xmlns:a="http://schemas.openxmlformats.org/drawingml/2006/main"/>
  </p:clrMapOvr>
</p:sld>
</file>