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cee304e93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49de275d9479b"/>
  </p:sldMasterIdLst>
  <p:sldIdLst>
    <p:sldId xmlns:r="http://schemas.openxmlformats.org/officeDocument/2006/relationships" id="256" r:id="Re0cc0cbacf8d431b"/>
    <p:sldId xmlns:r="http://schemas.openxmlformats.org/officeDocument/2006/relationships" id="257" r:id="R549f945763fe48dd"/>
    <p:sldId xmlns:r="http://schemas.openxmlformats.org/officeDocument/2006/relationships" id="258" r:id="R363a3fa989334c28"/>
    <p:sldId xmlns:r="http://schemas.openxmlformats.org/officeDocument/2006/relationships" id="259" r:id="Re8e51af5cacf4f56"/>
    <p:sldId xmlns:r="http://schemas.openxmlformats.org/officeDocument/2006/relationships" id="260" r:id="Re98b36d099a24758"/>
    <p:sldId xmlns:r="http://schemas.openxmlformats.org/officeDocument/2006/relationships" id="261" r:id="R21c401922a5340d8"/>
    <p:sldId xmlns:r="http://schemas.openxmlformats.org/officeDocument/2006/relationships" id="262" r:id="R98ab3e51777c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49de275d9479b" /><Relationship Type="http://schemas.openxmlformats.org/officeDocument/2006/relationships/slide" Target="/ppt/slides/slide1.xml" Id="Re0cc0cbacf8d431b" /><Relationship Type="http://schemas.openxmlformats.org/officeDocument/2006/relationships/slide" Target="/ppt/slides/slide2.xml" Id="R549f945763fe48dd" /><Relationship Type="http://schemas.openxmlformats.org/officeDocument/2006/relationships/slide" Target="/ppt/slides/slide3.xml" Id="R363a3fa989334c28" /><Relationship Type="http://schemas.openxmlformats.org/officeDocument/2006/relationships/slide" Target="/ppt/slides/slide4.xml" Id="Re8e51af5cacf4f56" /><Relationship Type="http://schemas.openxmlformats.org/officeDocument/2006/relationships/slide" Target="/ppt/slides/slide5.xml" Id="Re98b36d099a24758" /><Relationship Type="http://schemas.openxmlformats.org/officeDocument/2006/relationships/slide" Target="/ppt/slides/slide6.xml" Id="R21c401922a5340d8" /><Relationship Type="http://schemas.openxmlformats.org/officeDocument/2006/relationships/slide" Target="/ppt/slides/slide7.xml" Id="R98ab3e51777c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d61868428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2b1325424acf" /><Relationship Type="http://schemas.openxmlformats.org/officeDocument/2006/relationships/theme" Target="/ppt/slideMasters/theme/theme1.xml" Id="Rd0e131807e86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22b132542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2e1a9865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3e7b2d99c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5fd5c2ae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d19e542c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9729c561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16b1bdd5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6021916e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HØBRA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BRANDSLET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HØISETH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Brandslet, Odd Sørlis veg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919 982 640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