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6cc7a12fb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b31268ab34530"/>
  </p:sldMasterIdLst>
  <p:sldIdLst>
    <p:sldId xmlns:r="http://schemas.openxmlformats.org/officeDocument/2006/relationships" id="256" r:id="R6691954040a545fa"/>
    <p:sldId xmlns:r="http://schemas.openxmlformats.org/officeDocument/2006/relationships" id="257" r:id="Rd818a1b260894863"/>
    <p:sldId xmlns:r="http://schemas.openxmlformats.org/officeDocument/2006/relationships" id="258" r:id="R0064dddcae4b4532"/>
    <p:sldId xmlns:r="http://schemas.openxmlformats.org/officeDocument/2006/relationships" id="259" r:id="R89dc7f48448c4c63"/>
    <p:sldId xmlns:r="http://schemas.openxmlformats.org/officeDocument/2006/relationships" id="260" r:id="R64e51a6005b0404c"/>
    <p:sldId xmlns:r="http://schemas.openxmlformats.org/officeDocument/2006/relationships" id="261" r:id="R41a1a23ab8894593"/>
    <p:sldId xmlns:r="http://schemas.openxmlformats.org/officeDocument/2006/relationships" id="262" r:id="R454519bd67c5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b31268ab34530" /><Relationship Type="http://schemas.openxmlformats.org/officeDocument/2006/relationships/slide" Target="/ppt/slides/slide1.xml" Id="R6691954040a545fa" /><Relationship Type="http://schemas.openxmlformats.org/officeDocument/2006/relationships/slide" Target="/ppt/slides/slide2.xml" Id="Rd818a1b260894863" /><Relationship Type="http://schemas.openxmlformats.org/officeDocument/2006/relationships/slide" Target="/ppt/slides/slide3.xml" Id="R0064dddcae4b4532" /><Relationship Type="http://schemas.openxmlformats.org/officeDocument/2006/relationships/slide" Target="/ppt/slides/slide4.xml" Id="R89dc7f48448c4c63" /><Relationship Type="http://schemas.openxmlformats.org/officeDocument/2006/relationships/slide" Target="/ppt/slides/slide5.xml" Id="R64e51a6005b0404c" /><Relationship Type="http://schemas.openxmlformats.org/officeDocument/2006/relationships/slide" Target="/ppt/slides/slide6.xml" Id="R41a1a23ab8894593" /><Relationship Type="http://schemas.openxmlformats.org/officeDocument/2006/relationships/slide" Target="/ppt/slides/slide7.xml" Id="R454519bd67c5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7365d3e24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b8fb52d34f32" /><Relationship Type="http://schemas.openxmlformats.org/officeDocument/2006/relationships/theme" Target="/ppt/slideMasters/theme/theme1.xml" Id="R41995bc3b9ab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2b8fb52d3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7a6d86e78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526212ae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24051f8a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7f9fdcd3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a98ddea8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08b052385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9326f227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SVELA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SVELA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SVELA MASKIN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SVELA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SVELA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SVELA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SVELA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SVELA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Kåsenvegen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919 993 626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SVELA MASKIN AS</a:t>
            </a:r>
          </a:p>
        </p:txBody>
      </p:sp>
    </p:spTree>
  </p:cSld>
  <p:clrMapOvr>
    <a:masterClrMapping xmlns:a="http://schemas.openxmlformats.org/drawingml/2006/main"/>
  </p:clrMapOvr>
</p:sld>
</file>