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f6fdfda5e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e51e798434344"/>
  </p:sldMasterIdLst>
  <p:sldIdLst>
    <p:sldId xmlns:r="http://schemas.openxmlformats.org/officeDocument/2006/relationships" id="256" r:id="Ra0053e7af6084118"/>
    <p:sldId xmlns:r="http://schemas.openxmlformats.org/officeDocument/2006/relationships" id="257" r:id="R8acaa673f3cd4b46"/>
    <p:sldId xmlns:r="http://schemas.openxmlformats.org/officeDocument/2006/relationships" id="258" r:id="R2ad0f54903974904"/>
    <p:sldId xmlns:r="http://schemas.openxmlformats.org/officeDocument/2006/relationships" id="259" r:id="Rf830ff0f9aae468a"/>
    <p:sldId xmlns:r="http://schemas.openxmlformats.org/officeDocument/2006/relationships" id="260" r:id="R2b7ef9eafd214e40"/>
    <p:sldId xmlns:r="http://schemas.openxmlformats.org/officeDocument/2006/relationships" id="261" r:id="R7077457a685146a1"/>
    <p:sldId xmlns:r="http://schemas.openxmlformats.org/officeDocument/2006/relationships" id="262" r:id="R6d137f778e59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e51e798434344" /><Relationship Type="http://schemas.openxmlformats.org/officeDocument/2006/relationships/slide" Target="/ppt/slides/slide1.xml" Id="Ra0053e7af6084118" /><Relationship Type="http://schemas.openxmlformats.org/officeDocument/2006/relationships/slide" Target="/ppt/slides/slide2.xml" Id="R8acaa673f3cd4b46" /><Relationship Type="http://schemas.openxmlformats.org/officeDocument/2006/relationships/slide" Target="/ppt/slides/slide3.xml" Id="R2ad0f54903974904" /><Relationship Type="http://schemas.openxmlformats.org/officeDocument/2006/relationships/slide" Target="/ppt/slides/slide4.xml" Id="Rf830ff0f9aae468a" /><Relationship Type="http://schemas.openxmlformats.org/officeDocument/2006/relationships/slide" Target="/ppt/slides/slide5.xml" Id="R2b7ef9eafd214e40" /><Relationship Type="http://schemas.openxmlformats.org/officeDocument/2006/relationships/slide" Target="/ppt/slides/slide6.xml" Id="R7077457a685146a1" /><Relationship Type="http://schemas.openxmlformats.org/officeDocument/2006/relationships/slide" Target="/ppt/slides/slide7.xml" Id="R6d137f778e59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9771af0ea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f952f0a1d4eaa" /><Relationship Type="http://schemas.openxmlformats.org/officeDocument/2006/relationships/theme" Target="/ppt/slideMasters/theme/theme1.xml" Id="R268711c9933f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f952f0a1d4e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ac0e97097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22cf52122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d564955a9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7394a1ca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72b3997c149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c7e99c98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7c9885454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INVESTMENT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275 286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39 416 813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40 199 356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BLUEFRONT IV TOPCO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CFH INVEST AS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STERK COOLING AS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YTTERSIA INVEST AS  –  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919 999 489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INVESTMENT AS</a:t>
            </a:r>
          </a:p>
        </p:txBody>
      </p:sp>
    </p:spTree>
  </p:cSld>
  <p:clrMapOvr>
    <a:masterClrMapping xmlns:a="http://schemas.openxmlformats.org/drawingml/2006/main"/>
  </p:clrMapOvr>
</p:sld>
</file>