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124573024b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af1fc1a57447a"/>
  </p:sldMasterIdLst>
  <p:sldIdLst>
    <p:sldId xmlns:r="http://schemas.openxmlformats.org/officeDocument/2006/relationships" id="256" r:id="Rcd776c4711814bfe"/>
    <p:sldId xmlns:r="http://schemas.openxmlformats.org/officeDocument/2006/relationships" id="257" r:id="R6a798910a46b4e5b"/>
    <p:sldId xmlns:r="http://schemas.openxmlformats.org/officeDocument/2006/relationships" id="258" r:id="R619efeaacbc448b6"/>
    <p:sldId xmlns:r="http://schemas.openxmlformats.org/officeDocument/2006/relationships" id="259" r:id="R9ceb49a095bb46dc"/>
    <p:sldId xmlns:r="http://schemas.openxmlformats.org/officeDocument/2006/relationships" id="260" r:id="R81a74c848bf64add"/>
    <p:sldId xmlns:r="http://schemas.openxmlformats.org/officeDocument/2006/relationships" id="261" r:id="Rf615e5e724974027"/>
    <p:sldId xmlns:r="http://schemas.openxmlformats.org/officeDocument/2006/relationships" id="262" r:id="Rbfba12035577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af1fc1a57447a" /><Relationship Type="http://schemas.openxmlformats.org/officeDocument/2006/relationships/slide" Target="/ppt/slides/slide1.xml" Id="Rcd776c4711814bfe" /><Relationship Type="http://schemas.openxmlformats.org/officeDocument/2006/relationships/slide" Target="/ppt/slides/slide2.xml" Id="R6a798910a46b4e5b" /><Relationship Type="http://schemas.openxmlformats.org/officeDocument/2006/relationships/slide" Target="/ppt/slides/slide3.xml" Id="R619efeaacbc448b6" /><Relationship Type="http://schemas.openxmlformats.org/officeDocument/2006/relationships/slide" Target="/ppt/slides/slide4.xml" Id="R9ceb49a095bb46dc" /><Relationship Type="http://schemas.openxmlformats.org/officeDocument/2006/relationships/slide" Target="/ppt/slides/slide5.xml" Id="R81a74c848bf64add" /><Relationship Type="http://schemas.openxmlformats.org/officeDocument/2006/relationships/slide" Target="/ppt/slides/slide6.xml" Id="Rf615e5e724974027" /><Relationship Type="http://schemas.openxmlformats.org/officeDocument/2006/relationships/slide" Target="/ppt/slides/slide7.xml" Id="Rbfba12035577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47aba89104c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f4da1b01a4225" /><Relationship Type="http://schemas.openxmlformats.org/officeDocument/2006/relationships/theme" Target="/ppt/slideMasters/theme/theme1.xml" Id="R8ef0e0e2e47a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7f4da1b01a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9756c0304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36287fcf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9c3e88e39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1ba1ac828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17b9e9f0e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03c8a048f47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67293daed4b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BSJ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24 182 402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24 198 403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ANDREAS SELVIK JACOBSEN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Jacobsen, P. A. Munchs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920 000 037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BSJ HOLDING AS</a:t>
            </a:r>
          </a:p>
        </p:txBody>
      </p:sp>
    </p:spTree>
  </p:cSld>
  <p:clrMapOvr>
    <a:masterClrMapping xmlns:a="http://schemas.openxmlformats.org/drawingml/2006/main"/>
  </p:clrMapOvr>
</p:sld>
</file>