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712806a5ae49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af6b5e13bd4ce0"/>
  </p:sldMasterIdLst>
  <p:sldIdLst>
    <p:sldId xmlns:r="http://schemas.openxmlformats.org/officeDocument/2006/relationships" id="256" r:id="R4090c9d3e1924b0f"/>
    <p:sldId xmlns:r="http://schemas.openxmlformats.org/officeDocument/2006/relationships" id="257" r:id="Rbc2f6e47deb0478b"/>
    <p:sldId xmlns:r="http://schemas.openxmlformats.org/officeDocument/2006/relationships" id="258" r:id="Ra0d507b138854ed9"/>
    <p:sldId xmlns:r="http://schemas.openxmlformats.org/officeDocument/2006/relationships" id="259" r:id="R12f9ab1588f148ae"/>
    <p:sldId xmlns:r="http://schemas.openxmlformats.org/officeDocument/2006/relationships" id="260" r:id="Red5e7742fa0e4299"/>
    <p:sldId xmlns:r="http://schemas.openxmlformats.org/officeDocument/2006/relationships" id="261" r:id="R36843f2188be4eac"/>
    <p:sldId xmlns:r="http://schemas.openxmlformats.org/officeDocument/2006/relationships" id="262" r:id="Rf4134c3377124c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af6b5e13bd4ce0" /><Relationship Type="http://schemas.openxmlformats.org/officeDocument/2006/relationships/slide" Target="/ppt/slides/slide1.xml" Id="R4090c9d3e1924b0f" /><Relationship Type="http://schemas.openxmlformats.org/officeDocument/2006/relationships/slide" Target="/ppt/slides/slide2.xml" Id="Rbc2f6e47deb0478b" /><Relationship Type="http://schemas.openxmlformats.org/officeDocument/2006/relationships/slide" Target="/ppt/slides/slide3.xml" Id="Ra0d507b138854ed9" /><Relationship Type="http://schemas.openxmlformats.org/officeDocument/2006/relationships/slide" Target="/ppt/slides/slide4.xml" Id="R12f9ab1588f148ae" /><Relationship Type="http://schemas.openxmlformats.org/officeDocument/2006/relationships/slide" Target="/ppt/slides/slide5.xml" Id="Red5e7742fa0e4299" /><Relationship Type="http://schemas.openxmlformats.org/officeDocument/2006/relationships/slide" Target="/ppt/slides/slide6.xml" Id="R36843f2188be4eac" /><Relationship Type="http://schemas.openxmlformats.org/officeDocument/2006/relationships/slide" Target="/ppt/slides/slide7.xml" Id="Rf4134c3377124c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3ef05af22643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767e7ee8d40cf" /><Relationship Type="http://schemas.openxmlformats.org/officeDocument/2006/relationships/theme" Target="/ppt/slideMasters/theme/theme1.xml" Id="Raea6c90a713843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2767e7ee8d40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e092d35754d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97009a76e45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cfc1a9aa641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8828096ed46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0613b7b704f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228e4cb064f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64a4422584f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BAMBLEKILEN SKOG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BAMBLEKILEN SKOG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BAMBLEKILEN SKOG HOLDING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BAMBLEKILEN SKOG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BAMBLEKILEN SKOG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BAMBLEKILEN SKOG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1 600 649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3 706 335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BAMBLEKILEN SKOG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HILLMANN-BRUGÅRD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BAMBLEKILEN SKOG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Venstøpsvingen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mbrugard@gmail.com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920 000 592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BAMBLEKILEN SKOG HOLDING AS</a:t>
            </a:r>
          </a:p>
        </p:txBody>
      </p:sp>
    </p:spTree>
  </p:cSld>
  <p:clrMapOvr>
    <a:masterClrMapping xmlns:a="http://schemas.openxmlformats.org/drawingml/2006/main"/>
  </p:clrMapOvr>
</p:sld>
</file>