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8667db6b8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7e841a0ec426f"/>
  </p:sldMasterIdLst>
  <p:sldIdLst>
    <p:sldId xmlns:r="http://schemas.openxmlformats.org/officeDocument/2006/relationships" id="256" r:id="R7ab2fa5ac1924c22"/>
    <p:sldId xmlns:r="http://schemas.openxmlformats.org/officeDocument/2006/relationships" id="257" r:id="R1988da99c0664f8f"/>
    <p:sldId xmlns:r="http://schemas.openxmlformats.org/officeDocument/2006/relationships" id="258" r:id="R390cb2b54c714ba8"/>
    <p:sldId xmlns:r="http://schemas.openxmlformats.org/officeDocument/2006/relationships" id="259" r:id="Re6249857cebe4c9b"/>
    <p:sldId xmlns:r="http://schemas.openxmlformats.org/officeDocument/2006/relationships" id="260" r:id="R5866e6c92819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7e841a0ec426f" /><Relationship Type="http://schemas.openxmlformats.org/officeDocument/2006/relationships/slide" Target="/ppt/slides/slide1.xml" Id="R7ab2fa5ac1924c22" /><Relationship Type="http://schemas.openxmlformats.org/officeDocument/2006/relationships/slide" Target="/ppt/slides/slide2.xml" Id="R1988da99c0664f8f" /><Relationship Type="http://schemas.openxmlformats.org/officeDocument/2006/relationships/slide" Target="/ppt/slides/slide3.xml" Id="R390cb2b54c714ba8" /><Relationship Type="http://schemas.openxmlformats.org/officeDocument/2006/relationships/slide" Target="/ppt/slides/slide4.xml" Id="Re6249857cebe4c9b" /><Relationship Type="http://schemas.openxmlformats.org/officeDocument/2006/relationships/slide" Target="/ppt/slides/slide5.xml" Id="R5866e6c92819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afe48505e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bafe6c2f4c2d" /><Relationship Type="http://schemas.openxmlformats.org/officeDocument/2006/relationships/theme" Target="/ppt/slideMasters/theme/theme1.xml" Id="R0fbe91501856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bbafe6c2f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93ba306d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fea0d7d4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4fa3975e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c3697653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221e4191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ERIK GULLORD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ERIK GULLORD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GULLORD ble etablert [år] og holder til i Rogne.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ERIK GULLORD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ERIK GULLORD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ERIK GULLORD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1452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2943 Rogne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he_gullord@outlook.com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920 012 671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ERIK GULLORD</a:t>
            </a:r>
          </a:p>
        </p:txBody>
      </p:sp>
    </p:spTree>
  </p:cSld>
  <p:clrMapOvr>
    <a:masterClrMapping xmlns:a="http://schemas.openxmlformats.org/drawingml/2006/main"/>
  </p:clrMapOvr>
</p:sld>
</file>