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88cb4f16a24e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5a4c1a978f4db6"/>
  </p:sldMasterIdLst>
  <p:sldIdLst>
    <p:sldId xmlns:r="http://schemas.openxmlformats.org/officeDocument/2006/relationships" id="256" r:id="Re4ff4e83b74745d3"/>
    <p:sldId xmlns:r="http://schemas.openxmlformats.org/officeDocument/2006/relationships" id="257" r:id="R4295f47fb30d4123"/>
    <p:sldId xmlns:r="http://schemas.openxmlformats.org/officeDocument/2006/relationships" id="258" r:id="Rf294fe0f8b384bb4"/>
    <p:sldId xmlns:r="http://schemas.openxmlformats.org/officeDocument/2006/relationships" id="259" r:id="R716400bdc055413c"/>
    <p:sldId xmlns:r="http://schemas.openxmlformats.org/officeDocument/2006/relationships" id="260" r:id="R923d4c22f7d541dd"/>
    <p:sldId xmlns:r="http://schemas.openxmlformats.org/officeDocument/2006/relationships" id="261" r:id="R31aba0274ccf4cf3"/>
    <p:sldId xmlns:r="http://schemas.openxmlformats.org/officeDocument/2006/relationships" id="262" r:id="R00fd51a457e049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5a4c1a978f4db6" /><Relationship Type="http://schemas.openxmlformats.org/officeDocument/2006/relationships/slide" Target="/ppt/slides/slide1.xml" Id="Re4ff4e83b74745d3" /><Relationship Type="http://schemas.openxmlformats.org/officeDocument/2006/relationships/slide" Target="/ppt/slides/slide2.xml" Id="R4295f47fb30d4123" /><Relationship Type="http://schemas.openxmlformats.org/officeDocument/2006/relationships/slide" Target="/ppt/slides/slide3.xml" Id="Rf294fe0f8b384bb4" /><Relationship Type="http://schemas.openxmlformats.org/officeDocument/2006/relationships/slide" Target="/ppt/slides/slide4.xml" Id="R716400bdc055413c" /><Relationship Type="http://schemas.openxmlformats.org/officeDocument/2006/relationships/slide" Target="/ppt/slides/slide5.xml" Id="R923d4c22f7d541dd" /><Relationship Type="http://schemas.openxmlformats.org/officeDocument/2006/relationships/slide" Target="/ppt/slides/slide6.xml" Id="R31aba0274ccf4cf3" /><Relationship Type="http://schemas.openxmlformats.org/officeDocument/2006/relationships/slide" Target="/ppt/slides/slide7.xml" Id="R00fd51a457e049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d97635d3294c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9b315f7c948d2" /><Relationship Type="http://schemas.openxmlformats.org/officeDocument/2006/relationships/theme" Target="/ppt/slideMasters/theme/theme1.xml" Id="R07f8f829d27b45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59b315f7c948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c525519b248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366f88eb343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6201bcb8048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f9b6410d144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2532b82dc4e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ade5fe36043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cca2ec8624e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RYFYLKE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RYFYLKE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RYFYLKE HOLDING AS ble etablert [år] og holder til i Sauda.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RYFYLKE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RYFYLKE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RYFYLKE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3 698 435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20 015 405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23 536 072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RYFYLKE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RYFYLKE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Kyrkjegata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4200 Sauda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920 014 399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RYFYLKE HOLDING AS</a:t>
            </a:r>
          </a:p>
        </p:txBody>
      </p:sp>
    </p:spTree>
  </p:cSld>
  <p:clrMapOvr>
    <a:masterClrMapping xmlns:a="http://schemas.openxmlformats.org/drawingml/2006/main"/>
  </p:clrMapOvr>
</p:sld>
</file>