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bfc38e1c0f45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bd178da63d45db"/>
  </p:sldMasterIdLst>
  <p:sldIdLst>
    <p:sldId xmlns:r="http://schemas.openxmlformats.org/officeDocument/2006/relationships" id="256" r:id="R93f0189b02ff41a5"/>
    <p:sldId xmlns:r="http://schemas.openxmlformats.org/officeDocument/2006/relationships" id="257" r:id="R03fa7df065a54e58"/>
    <p:sldId xmlns:r="http://schemas.openxmlformats.org/officeDocument/2006/relationships" id="258" r:id="R939612e217da4b5d"/>
    <p:sldId xmlns:r="http://schemas.openxmlformats.org/officeDocument/2006/relationships" id="259" r:id="R7c27fb8d4d1d47ec"/>
    <p:sldId xmlns:r="http://schemas.openxmlformats.org/officeDocument/2006/relationships" id="260" r:id="R8a0c352268134b13"/>
    <p:sldId xmlns:r="http://schemas.openxmlformats.org/officeDocument/2006/relationships" id="261" r:id="R5f0dd75847734db0"/>
    <p:sldId xmlns:r="http://schemas.openxmlformats.org/officeDocument/2006/relationships" id="262" r:id="Rd1b96f6954ec4c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d178da63d45db" /><Relationship Type="http://schemas.openxmlformats.org/officeDocument/2006/relationships/slide" Target="/ppt/slides/slide1.xml" Id="R93f0189b02ff41a5" /><Relationship Type="http://schemas.openxmlformats.org/officeDocument/2006/relationships/slide" Target="/ppt/slides/slide2.xml" Id="R03fa7df065a54e58" /><Relationship Type="http://schemas.openxmlformats.org/officeDocument/2006/relationships/slide" Target="/ppt/slides/slide3.xml" Id="R939612e217da4b5d" /><Relationship Type="http://schemas.openxmlformats.org/officeDocument/2006/relationships/slide" Target="/ppt/slides/slide4.xml" Id="R7c27fb8d4d1d47ec" /><Relationship Type="http://schemas.openxmlformats.org/officeDocument/2006/relationships/slide" Target="/ppt/slides/slide5.xml" Id="R8a0c352268134b13" /><Relationship Type="http://schemas.openxmlformats.org/officeDocument/2006/relationships/slide" Target="/ppt/slides/slide6.xml" Id="R5f0dd75847734db0" /><Relationship Type="http://schemas.openxmlformats.org/officeDocument/2006/relationships/slide" Target="/ppt/slides/slide7.xml" Id="Rd1b96f6954ec4c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a3b9d556247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1c85aa6e44f85" /><Relationship Type="http://schemas.openxmlformats.org/officeDocument/2006/relationships/theme" Target="/ppt/slideMasters/theme/theme1.xml" Id="Rc9a786d844a24c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61c85aa6e44f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bd8e5fe674d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9e5f9266a47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b7f89a7a54c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04372c3d449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b78c3fd9140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9211b81a143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a592db10046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BULLDOZER MASKINLAG GEOPRO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BULLDOZER MASKINLAG GEOPRO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BULLDOZER MASKINLAG GEOPRO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BULLDOZER MASKINLAG GEOPRO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BULLDOZER MASKINLAG GEOPRO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BULLDOZER MASKINLAG GEOPRO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12 727 427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1 421 561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931 338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824 271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6 203 302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BULLDOZER MASKINLAG GEOPRO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A/S BULLDOZER MASKINLAG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BULLDOZER MASKINLAG GEOPRO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920 014 518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BULLDOZER MASKINLAG GEOPRO AS</a:t>
            </a:r>
          </a:p>
        </p:txBody>
      </p:sp>
    </p:spTree>
  </p:cSld>
  <p:clrMapOvr>
    <a:masterClrMapping xmlns:a="http://schemas.openxmlformats.org/drawingml/2006/main"/>
  </p:clrMapOvr>
</p:sld>
</file>