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22bc35ba6c40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9956adc1a34953"/>
  </p:sldMasterIdLst>
  <p:sldIdLst>
    <p:sldId xmlns:r="http://schemas.openxmlformats.org/officeDocument/2006/relationships" id="256" r:id="R5382ed50bcb74c92"/>
    <p:sldId xmlns:r="http://schemas.openxmlformats.org/officeDocument/2006/relationships" id="257" r:id="Rba54dade0ae8490b"/>
    <p:sldId xmlns:r="http://schemas.openxmlformats.org/officeDocument/2006/relationships" id="258" r:id="Ra284d9d5fa464d07"/>
    <p:sldId xmlns:r="http://schemas.openxmlformats.org/officeDocument/2006/relationships" id="259" r:id="Rb76f6aac6c044cae"/>
    <p:sldId xmlns:r="http://schemas.openxmlformats.org/officeDocument/2006/relationships" id="260" r:id="R9c0e079959a04e40"/>
    <p:sldId xmlns:r="http://schemas.openxmlformats.org/officeDocument/2006/relationships" id="261" r:id="R1920f8a5e3174c5c"/>
    <p:sldId xmlns:r="http://schemas.openxmlformats.org/officeDocument/2006/relationships" id="262" r:id="Re633be2a8ec940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9956adc1a34953" /><Relationship Type="http://schemas.openxmlformats.org/officeDocument/2006/relationships/slide" Target="/ppt/slides/slide1.xml" Id="R5382ed50bcb74c92" /><Relationship Type="http://schemas.openxmlformats.org/officeDocument/2006/relationships/slide" Target="/ppt/slides/slide2.xml" Id="Rba54dade0ae8490b" /><Relationship Type="http://schemas.openxmlformats.org/officeDocument/2006/relationships/slide" Target="/ppt/slides/slide3.xml" Id="Ra284d9d5fa464d07" /><Relationship Type="http://schemas.openxmlformats.org/officeDocument/2006/relationships/slide" Target="/ppt/slides/slide4.xml" Id="Rb76f6aac6c044cae" /><Relationship Type="http://schemas.openxmlformats.org/officeDocument/2006/relationships/slide" Target="/ppt/slides/slide5.xml" Id="R9c0e079959a04e40" /><Relationship Type="http://schemas.openxmlformats.org/officeDocument/2006/relationships/slide" Target="/ppt/slides/slide6.xml" Id="R1920f8a5e3174c5c" /><Relationship Type="http://schemas.openxmlformats.org/officeDocument/2006/relationships/slide" Target="/ppt/slides/slide7.xml" Id="Re633be2a8ec940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c1fe798a3f4f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cd98011914798" /><Relationship Type="http://schemas.openxmlformats.org/officeDocument/2006/relationships/theme" Target="/ppt/slideMasters/theme/theme1.xml" Id="Rfb3fc7e9c2b440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7cd980119147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d7eae44cf40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0e079f7f842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825de578d48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8966cc20548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33f57a6354e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4af9beaba45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7b140560143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HUSER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HUSER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HUSER HOLDING AS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HUSER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HUSER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HUSER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−168 557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6 093 213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7 094 396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10 470 927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HUSER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HUSER HAAKON HANS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HUSER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Gjerivegen 186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920 016 197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HUSER HOLDING AS</a:t>
            </a:r>
          </a:p>
        </p:txBody>
      </p:sp>
    </p:spTree>
  </p:cSld>
  <p:clrMapOvr>
    <a:masterClrMapping xmlns:a="http://schemas.openxmlformats.org/drawingml/2006/main"/>
  </p:clrMapOvr>
</p:sld>
</file>