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f917fd7cd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b5deeedcb4229"/>
  </p:sldMasterIdLst>
  <p:sldIdLst>
    <p:sldId xmlns:r="http://schemas.openxmlformats.org/officeDocument/2006/relationships" id="256" r:id="R525dc4f02464487f"/>
    <p:sldId xmlns:r="http://schemas.openxmlformats.org/officeDocument/2006/relationships" id="257" r:id="R9197b38500ba41d9"/>
    <p:sldId xmlns:r="http://schemas.openxmlformats.org/officeDocument/2006/relationships" id="258" r:id="R7daa0851fa414dce"/>
    <p:sldId xmlns:r="http://schemas.openxmlformats.org/officeDocument/2006/relationships" id="259" r:id="R8bff97e6d36544e3"/>
    <p:sldId xmlns:r="http://schemas.openxmlformats.org/officeDocument/2006/relationships" id="260" r:id="R9381f63c7100438e"/>
    <p:sldId xmlns:r="http://schemas.openxmlformats.org/officeDocument/2006/relationships" id="261" r:id="Rddeac588a5cc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b5deeedcb4229" /><Relationship Type="http://schemas.openxmlformats.org/officeDocument/2006/relationships/slide" Target="/ppt/slides/slide1.xml" Id="R525dc4f02464487f" /><Relationship Type="http://schemas.openxmlformats.org/officeDocument/2006/relationships/slide" Target="/ppt/slides/slide2.xml" Id="R9197b38500ba41d9" /><Relationship Type="http://schemas.openxmlformats.org/officeDocument/2006/relationships/slide" Target="/ppt/slides/slide3.xml" Id="R7daa0851fa414dce" /><Relationship Type="http://schemas.openxmlformats.org/officeDocument/2006/relationships/slide" Target="/ppt/slides/slide4.xml" Id="R8bff97e6d36544e3" /><Relationship Type="http://schemas.openxmlformats.org/officeDocument/2006/relationships/slide" Target="/ppt/slides/slide5.xml" Id="R9381f63c7100438e" /><Relationship Type="http://schemas.openxmlformats.org/officeDocument/2006/relationships/slide" Target="/ppt/slides/slide6.xml" Id="Rddeac588a5cc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9f25f0352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d7586d314f48" /><Relationship Type="http://schemas.openxmlformats.org/officeDocument/2006/relationships/theme" Target="/ppt/slideMasters/theme/theme1.xml" Id="Raeb25d935638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0d7586d31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034f9a42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bd898a4e2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cdb716627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104e61337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f976f54d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7a498777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JOHANSEN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Johansen, Egedes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920 021 794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JOHANSEN INVEST AS</a:t>
            </a:r>
          </a:p>
        </p:txBody>
      </p:sp>
    </p:spTree>
  </p:cSld>
  <p:clrMapOvr>
    <a:masterClrMapping xmlns:a="http://schemas.openxmlformats.org/drawingml/2006/main"/>
  </p:clrMapOvr>
</p:sld>
</file>