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e14efa4aa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39c1d9e474853"/>
  </p:sldMasterIdLst>
  <p:sldIdLst>
    <p:sldId xmlns:r="http://schemas.openxmlformats.org/officeDocument/2006/relationships" id="256" r:id="Rfa7af97ac6ad4ecc"/>
    <p:sldId xmlns:r="http://schemas.openxmlformats.org/officeDocument/2006/relationships" id="257" r:id="Rf0b9b52f1dc345af"/>
    <p:sldId xmlns:r="http://schemas.openxmlformats.org/officeDocument/2006/relationships" id="258" r:id="R14725c6396f84541"/>
    <p:sldId xmlns:r="http://schemas.openxmlformats.org/officeDocument/2006/relationships" id="259" r:id="Rcfd1bf37daaf48cd"/>
    <p:sldId xmlns:r="http://schemas.openxmlformats.org/officeDocument/2006/relationships" id="260" r:id="R2ac77aaa7e2c418c"/>
    <p:sldId xmlns:r="http://schemas.openxmlformats.org/officeDocument/2006/relationships" id="261" r:id="R66b044eb140b4fc7"/>
    <p:sldId xmlns:r="http://schemas.openxmlformats.org/officeDocument/2006/relationships" id="262" r:id="Rf295fc419b07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39c1d9e474853" /><Relationship Type="http://schemas.openxmlformats.org/officeDocument/2006/relationships/slide" Target="/ppt/slides/slide1.xml" Id="Rfa7af97ac6ad4ecc" /><Relationship Type="http://schemas.openxmlformats.org/officeDocument/2006/relationships/slide" Target="/ppt/slides/slide2.xml" Id="Rf0b9b52f1dc345af" /><Relationship Type="http://schemas.openxmlformats.org/officeDocument/2006/relationships/slide" Target="/ppt/slides/slide3.xml" Id="R14725c6396f84541" /><Relationship Type="http://schemas.openxmlformats.org/officeDocument/2006/relationships/slide" Target="/ppt/slides/slide4.xml" Id="Rcfd1bf37daaf48cd" /><Relationship Type="http://schemas.openxmlformats.org/officeDocument/2006/relationships/slide" Target="/ppt/slides/slide5.xml" Id="R2ac77aaa7e2c418c" /><Relationship Type="http://schemas.openxmlformats.org/officeDocument/2006/relationships/slide" Target="/ppt/slides/slide6.xml" Id="R66b044eb140b4fc7" /><Relationship Type="http://schemas.openxmlformats.org/officeDocument/2006/relationships/slide" Target="/ppt/slides/slide7.xml" Id="Rf295fc419b07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962a29b98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1c19f8c0b4241" /><Relationship Type="http://schemas.openxmlformats.org/officeDocument/2006/relationships/theme" Target="/ppt/slideMasters/theme/theme1.xml" Id="R0aa34e6601eb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1c19f8c0b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af4db0eb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3ef60b111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9a5eca596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ceb7167ee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92e8f4a4f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27ed5280c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0318dd23a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JOHANSEN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JOHANSEN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5 490 991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Johansen, Egedes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920 021 794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