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18d074b1d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9da216fa04577"/>
  </p:sldMasterIdLst>
  <p:sldIdLst>
    <p:sldId xmlns:r="http://schemas.openxmlformats.org/officeDocument/2006/relationships" id="256" r:id="R6c6219bf86de451c"/>
    <p:sldId xmlns:r="http://schemas.openxmlformats.org/officeDocument/2006/relationships" id="257" r:id="R26b6a82a59e74c58"/>
    <p:sldId xmlns:r="http://schemas.openxmlformats.org/officeDocument/2006/relationships" id="258" r:id="R688e5807bbd14315"/>
    <p:sldId xmlns:r="http://schemas.openxmlformats.org/officeDocument/2006/relationships" id="259" r:id="R1fe0df31c63d4fa3"/>
    <p:sldId xmlns:r="http://schemas.openxmlformats.org/officeDocument/2006/relationships" id="260" r:id="R9c6708118d7b48b3"/>
    <p:sldId xmlns:r="http://schemas.openxmlformats.org/officeDocument/2006/relationships" id="261" r:id="R5364fe0a882946fb"/>
    <p:sldId xmlns:r="http://schemas.openxmlformats.org/officeDocument/2006/relationships" id="262" r:id="Rdd8278fe8d5f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9da216fa04577" /><Relationship Type="http://schemas.openxmlformats.org/officeDocument/2006/relationships/slide" Target="/ppt/slides/slide1.xml" Id="R6c6219bf86de451c" /><Relationship Type="http://schemas.openxmlformats.org/officeDocument/2006/relationships/slide" Target="/ppt/slides/slide2.xml" Id="R26b6a82a59e74c58" /><Relationship Type="http://schemas.openxmlformats.org/officeDocument/2006/relationships/slide" Target="/ppt/slides/slide3.xml" Id="R688e5807bbd14315" /><Relationship Type="http://schemas.openxmlformats.org/officeDocument/2006/relationships/slide" Target="/ppt/slides/slide4.xml" Id="R1fe0df31c63d4fa3" /><Relationship Type="http://schemas.openxmlformats.org/officeDocument/2006/relationships/slide" Target="/ppt/slides/slide5.xml" Id="R9c6708118d7b48b3" /><Relationship Type="http://schemas.openxmlformats.org/officeDocument/2006/relationships/slide" Target="/ppt/slides/slide6.xml" Id="R5364fe0a882946fb" /><Relationship Type="http://schemas.openxmlformats.org/officeDocument/2006/relationships/slide" Target="/ppt/slides/slide7.xml" Id="Rdd8278fe8d5f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9d45e8f5a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172737614482" /><Relationship Type="http://schemas.openxmlformats.org/officeDocument/2006/relationships/theme" Target="/ppt/slideMasters/theme/theme1.xml" Id="Rc337ad9d1a0b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217273761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d856ea539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6333fd32a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b623628a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9de94d0ac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e2d8bc70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8195ed214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5503747c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CORDELIA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CORDELIA INVEST AS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SYLTA HENRIK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CORDELIA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Rekstravegen 734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920 026 249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CORDELIA INVEST AS</a:t>
            </a:r>
          </a:p>
        </p:txBody>
      </p:sp>
    </p:spTree>
  </p:cSld>
  <p:clrMapOvr>
    <a:masterClrMapping xmlns:a="http://schemas.openxmlformats.org/drawingml/2006/main"/>
  </p:clrMapOvr>
</p:sld>
</file>