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45b52d1fa274f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c4698c4b80f44da"/>
  </p:sldMasterIdLst>
  <p:sldIdLst>
    <p:sldId xmlns:r="http://schemas.openxmlformats.org/officeDocument/2006/relationships" id="256" r:id="R34817a379b514d51"/>
    <p:sldId xmlns:r="http://schemas.openxmlformats.org/officeDocument/2006/relationships" id="257" r:id="Re83d8cb6fce74413"/>
    <p:sldId xmlns:r="http://schemas.openxmlformats.org/officeDocument/2006/relationships" id="258" r:id="Rd2ae65183af841bb"/>
    <p:sldId xmlns:r="http://schemas.openxmlformats.org/officeDocument/2006/relationships" id="259" r:id="R72a955aca1f94375"/>
    <p:sldId xmlns:r="http://schemas.openxmlformats.org/officeDocument/2006/relationships" id="260" r:id="Re9ace757189c4cf3"/>
    <p:sldId xmlns:r="http://schemas.openxmlformats.org/officeDocument/2006/relationships" id="261" r:id="R8d2d26468e9447c0"/>
    <p:sldId xmlns:r="http://schemas.openxmlformats.org/officeDocument/2006/relationships" id="262" r:id="Rf86d77f10ee844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4698c4b80f44da" /><Relationship Type="http://schemas.openxmlformats.org/officeDocument/2006/relationships/slide" Target="/ppt/slides/slide1.xml" Id="R34817a379b514d51" /><Relationship Type="http://schemas.openxmlformats.org/officeDocument/2006/relationships/slide" Target="/ppt/slides/slide2.xml" Id="Re83d8cb6fce74413" /><Relationship Type="http://schemas.openxmlformats.org/officeDocument/2006/relationships/slide" Target="/ppt/slides/slide3.xml" Id="Rd2ae65183af841bb" /><Relationship Type="http://schemas.openxmlformats.org/officeDocument/2006/relationships/slide" Target="/ppt/slides/slide4.xml" Id="R72a955aca1f94375" /><Relationship Type="http://schemas.openxmlformats.org/officeDocument/2006/relationships/slide" Target="/ppt/slides/slide5.xml" Id="Re9ace757189c4cf3" /><Relationship Type="http://schemas.openxmlformats.org/officeDocument/2006/relationships/slide" Target="/ppt/slides/slide6.xml" Id="R8d2d26468e9447c0" /><Relationship Type="http://schemas.openxmlformats.org/officeDocument/2006/relationships/slide" Target="/ppt/slides/slide7.xml" Id="Rf86d77f10ee844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592063d0064e2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a9bf72465c4637" /><Relationship Type="http://schemas.openxmlformats.org/officeDocument/2006/relationships/theme" Target="/ppt/slideMasters/theme/theme1.xml" Id="Rd1fa9000b8b4457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2a9bf72465c463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4e0f2fc8f342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59d4a2f5764c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c6f5040ad6433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7af4a149074c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e07e58a55240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a739b2650d4bd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d6a82c698e4e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ACCOUNTIT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ACCOUNTIT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ACCOUNTIT AS ble etablert [år] og holder til i Arendal.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ACCOUNTIT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ACCOUNTIT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ACCOUNTIT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2 457 999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38 124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428 810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1 068 548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ACCOUNTIT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KURT ØDEGÅRD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ACCOUNTIT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Åsbieveien 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4848 Arendal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920 029 582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ACCOUNTIT AS</a:t>
            </a:r>
          </a:p>
        </p:txBody>
      </p:sp>
    </p:spTree>
  </p:cSld>
  <p:clrMapOvr>
    <a:masterClrMapping xmlns:a="http://schemas.openxmlformats.org/drawingml/2006/main"/>
  </p:clrMapOvr>
</p:sld>
</file>