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9bcf4cb8c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d865c21994eb9"/>
  </p:sldMasterIdLst>
  <p:sldIdLst>
    <p:sldId xmlns:r="http://schemas.openxmlformats.org/officeDocument/2006/relationships" id="256" r:id="R9e897a7c80124217"/>
    <p:sldId xmlns:r="http://schemas.openxmlformats.org/officeDocument/2006/relationships" id="257" r:id="R69966f83c38e46e1"/>
    <p:sldId xmlns:r="http://schemas.openxmlformats.org/officeDocument/2006/relationships" id="258" r:id="Rcdf0a700f9114009"/>
    <p:sldId xmlns:r="http://schemas.openxmlformats.org/officeDocument/2006/relationships" id="259" r:id="Rec7e27e5c9ca443d"/>
    <p:sldId xmlns:r="http://schemas.openxmlformats.org/officeDocument/2006/relationships" id="260" r:id="R4aa6c797a1104147"/>
    <p:sldId xmlns:r="http://schemas.openxmlformats.org/officeDocument/2006/relationships" id="261" r:id="R5ccfad4446ce4089"/>
    <p:sldId xmlns:r="http://schemas.openxmlformats.org/officeDocument/2006/relationships" id="262" r:id="Rf7b4af6ffa64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d865c21994eb9" /><Relationship Type="http://schemas.openxmlformats.org/officeDocument/2006/relationships/slide" Target="/ppt/slides/slide1.xml" Id="R9e897a7c80124217" /><Relationship Type="http://schemas.openxmlformats.org/officeDocument/2006/relationships/slide" Target="/ppt/slides/slide2.xml" Id="R69966f83c38e46e1" /><Relationship Type="http://schemas.openxmlformats.org/officeDocument/2006/relationships/slide" Target="/ppt/slides/slide3.xml" Id="Rcdf0a700f9114009" /><Relationship Type="http://schemas.openxmlformats.org/officeDocument/2006/relationships/slide" Target="/ppt/slides/slide4.xml" Id="Rec7e27e5c9ca443d" /><Relationship Type="http://schemas.openxmlformats.org/officeDocument/2006/relationships/slide" Target="/ppt/slides/slide5.xml" Id="R4aa6c797a1104147" /><Relationship Type="http://schemas.openxmlformats.org/officeDocument/2006/relationships/slide" Target="/ppt/slides/slide6.xml" Id="R5ccfad4446ce4089" /><Relationship Type="http://schemas.openxmlformats.org/officeDocument/2006/relationships/slide" Target="/ppt/slides/slide7.xml" Id="Rf7b4af6ffa64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d0430c22d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8b68a794c4a03" /><Relationship Type="http://schemas.openxmlformats.org/officeDocument/2006/relationships/theme" Target="/ppt/slideMasters/theme/theme1.xml" Id="Ra753dc104f1c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8b68a794c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d1f99dfb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0aaeec0c8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1a65dce9c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57a5934c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490d9722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22f193616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ce18b244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KATAMINA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3 512 019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ISELIN DALE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NINA VERPE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HOLTSKOG ANNE MARIE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KAASIN ANITA TVEITAN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HARSEM ANNE KLEPPE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 KNUT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920 034 861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