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0ccf00a32f48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6ac0d52f6a4d17"/>
  </p:sldMasterIdLst>
  <p:sldIdLst>
    <p:sldId xmlns:r="http://schemas.openxmlformats.org/officeDocument/2006/relationships" id="256" r:id="R8c6c87280a834e04"/>
    <p:sldId xmlns:r="http://schemas.openxmlformats.org/officeDocument/2006/relationships" id="257" r:id="Rf581f29ae0144343"/>
    <p:sldId xmlns:r="http://schemas.openxmlformats.org/officeDocument/2006/relationships" id="258" r:id="R206f55e09cfe47b2"/>
    <p:sldId xmlns:r="http://schemas.openxmlformats.org/officeDocument/2006/relationships" id="259" r:id="Rb09cde06ef514120"/>
    <p:sldId xmlns:r="http://schemas.openxmlformats.org/officeDocument/2006/relationships" id="260" r:id="Raa7b967230914caf"/>
    <p:sldId xmlns:r="http://schemas.openxmlformats.org/officeDocument/2006/relationships" id="261" r:id="R8d6de3a7a564454b"/>
    <p:sldId xmlns:r="http://schemas.openxmlformats.org/officeDocument/2006/relationships" id="262" r:id="Rf6f7d73edc6d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ac0d52f6a4d17" /><Relationship Type="http://schemas.openxmlformats.org/officeDocument/2006/relationships/slide" Target="/ppt/slides/slide1.xml" Id="R8c6c87280a834e04" /><Relationship Type="http://schemas.openxmlformats.org/officeDocument/2006/relationships/slide" Target="/ppt/slides/slide2.xml" Id="Rf581f29ae0144343" /><Relationship Type="http://schemas.openxmlformats.org/officeDocument/2006/relationships/slide" Target="/ppt/slides/slide3.xml" Id="R206f55e09cfe47b2" /><Relationship Type="http://schemas.openxmlformats.org/officeDocument/2006/relationships/slide" Target="/ppt/slides/slide4.xml" Id="Rb09cde06ef514120" /><Relationship Type="http://schemas.openxmlformats.org/officeDocument/2006/relationships/slide" Target="/ppt/slides/slide5.xml" Id="Raa7b967230914caf" /><Relationship Type="http://schemas.openxmlformats.org/officeDocument/2006/relationships/slide" Target="/ppt/slides/slide6.xml" Id="R8d6de3a7a564454b" /><Relationship Type="http://schemas.openxmlformats.org/officeDocument/2006/relationships/slide" Target="/ppt/slides/slide7.xml" Id="Rf6f7d73edc6d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80d4be80e4c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68688a49b47df" /><Relationship Type="http://schemas.openxmlformats.org/officeDocument/2006/relationships/theme" Target="/ppt/slideMasters/theme/theme1.xml" Id="R618536d813e541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68688a49b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f5c40703a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9436abdfc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8f493417a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dd5e3cd99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766b6ea0544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2b154375e4e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43cc9b09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LARS 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LARS KLYVE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920 035 809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