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080dfdee274e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de936f7c8a4a42"/>
  </p:sldMasterIdLst>
  <p:sldIdLst>
    <p:sldId xmlns:r="http://schemas.openxmlformats.org/officeDocument/2006/relationships" id="256" r:id="R0c250739a5374343"/>
    <p:sldId xmlns:r="http://schemas.openxmlformats.org/officeDocument/2006/relationships" id="257" r:id="R38b94f5a937a4477"/>
    <p:sldId xmlns:r="http://schemas.openxmlformats.org/officeDocument/2006/relationships" id="258" r:id="Ra300f1fab7484751"/>
    <p:sldId xmlns:r="http://schemas.openxmlformats.org/officeDocument/2006/relationships" id="259" r:id="R4c9a33785d424edd"/>
    <p:sldId xmlns:r="http://schemas.openxmlformats.org/officeDocument/2006/relationships" id="260" r:id="R5867578668294691"/>
    <p:sldId xmlns:r="http://schemas.openxmlformats.org/officeDocument/2006/relationships" id="261" r:id="Re1463987c56c4dab"/>
    <p:sldId xmlns:r="http://schemas.openxmlformats.org/officeDocument/2006/relationships" id="262" r:id="R069e6e48c97245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e936f7c8a4a42" /><Relationship Type="http://schemas.openxmlformats.org/officeDocument/2006/relationships/slide" Target="/ppt/slides/slide1.xml" Id="R0c250739a5374343" /><Relationship Type="http://schemas.openxmlformats.org/officeDocument/2006/relationships/slide" Target="/ppt/slides/slide2.xml" Id="R38b94f5a937a4477" /><Relationship Type="http://schemas.openxmlformats.org/officeDocument/2006/relationships/slide" Target="/ppt/slides/slide3.xml" Id="Ra300f1fab7484751" /><Relationship Type="http://schemas.openxmlformats.org/officeDocument/2006/relationships/slide" Target="/ppt/slides/slide4.xml" Id="R4c9a33785d424edd" /><Relationship Type="http://schemas.openxmlformats.org/officeDocument/2006/relationships/slide" Target="/ppt/slides/slide5.xml" Id="R5867578668294691" /><Relationship Type="http://schemas.openxmlformats.org/officeDocument/2006/relationships/slide" Target="/ppt/slides/slide6.xml" Id="Re1463987c56c4dab" /><Relationship Type="http://schemas.openxmlformats.org/officeDocument/2006/relationships/slide" Target="/ppt/slides/slide7.xml" Id="R069e6e48c97245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5c1f4860942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db030b52f41f2" /><Relationship Type="http://schemas.openxmlformats.org/officeDocument/2006/relationships/theme" Target="/ppt/slideMasters/theme/theme1.xml" Id="R0b53cbf52b0a43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adb030b52f41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19972485b4c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87694a47f4a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3a1c6f13c43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a3fa8100d4f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25f5cf7864d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f7bc6ed6640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dd3cf75e94a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ØKONOMI OG REGNSKAP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17 647 233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2 167 626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5 754 476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KATAMINA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920 037 615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