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0994a6590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849a8a0594146"/>
  </p:sldMasterIdLst>
  <p:sldIdLst>
    <p:sldId xmlns:r="http://schemas.openxmlformats.org/officeDocument/2006/relationships" id="256" r:id="Rf1c0880a64504ce5"/>
    <p:sldId xmlns:r="http://schemas.openxmlformats.org/officeDocument/2006/relationships" id="257" r:id="R321fa1d2a8a74e50"/>
    <p:sldId xmlns:r="http://schemas.openxmlformats.org/officeDocument/2006/relationships" id="258" r:id="Rddff131740ec4cf1"/>
    <p:sldId xmlns:r="http://schemas.openxmlformats.org/officeDocument/2006/relationships" id="259" r:id="R54eb245720bc4cf8"/>
    <p:sldId xmlns:r="http://schemas.openxmlformats.org/officeDocument/2006/relationships" id="260" r:id="R368dae819bc14ff1"/>
    <p:sldId xmlns:r="http://schemas.openxmlformats.org/officeDocument/2006/relationships" id="261" r:id="Re5a2d225456446d4"/>
    <p:sldId xmlns:r="http://schemas.openxmlformats.org/officeDocument/2006/relationships" id="262" r:id="Rd59d10a2940c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849a8a0594146" /><Relationship Type="http://schemas.openxmlformats.org/officeDocument/2006/relationships/slide" Target="/ppt/slides/slide1.xml" Id="Rf1c0880a64504ce5" /><Relationship Type="http://schemas.openxmlformats.org/officeDocument/2006/relationships/slide" Target="/ppt/slides/slide2.xml" Id="R321fa1d2a8a74e50" /><Relationship Type="http://schemas.openxmlformats.org/officeDocument/2006/relationships/slide" Target="/ppt/slides/slide3.xml" Id="Rddff131740ec4cf1" /><Relationship Type="http://schemas.openxmlformats.org/officeDocument/2006/relationships/slide" Target="/ppt/slides/slide4.xml" Id="R54eb245720bc4cf8" /><Relationship Type="http://schemas.openxmlformats.org/officeDocument/2006/relationships/slide" Target="/ppt/slides/slide5.xml" Id="R368dae819bc14ff1" /><Relationship Type="http://schemas.openxmlformats.org/officeDocument/2006/relationships/slide" Target="/ppt/slides/slide6.xml" Id="Re5a2d225456446d4" /><Relationship Type="http://schemas.openxmlformats.org/officeDocument/2006/relationships/slide" Target="/ppt/slides/slide7.xml" Id="Rd59d10a2940c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9ab50c735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dfddaf510423f" /><Relationship Type="http://schemas.openxmlformats.org/officeDocument/2006/relationships/theme" Target="/ppt/slideMasters/theme/theme1.xml" Id="R8a209b2164d5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6dfddaf510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aa98c2d5b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3d7e057fc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db561a23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c2cf2f0c7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b9e57bbc1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a63e58d70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e08db0e90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GORGON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GORGON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5 378 780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 BIRGER I KRISTOFF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Birger Wold, Reinåsvegen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920 038 654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GORGON INVEST AS</a:t>
            </a:r>
          </a:p>
        </p:txBody>
      </p:sp>
    </p:spTree>
  </p:cSld>
  <p:clrMapOvr>
    <a:masterClrMapping xmlns:a="http://schemas.openxmlformats.org/drawingml/2006/main"/>
  </p:clrMapOvr>
</p:sld>
</file>