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7a9aa0d61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67d12b1f04b77"/>
  </p:sldMasterIdLst>
  <p:sldIdLst>
    <p:sldId xmlns:r="http://schemas.openxmlformats.org/officeDocument/2006/relationships" id="256" r:id="R270dc8382a9c42a0"/>
    <p:sldId xmlns:r="http://schemas.openxmlformats.org/officeDocument/2006/relationships" id="257" r:id="Rdfc9caeaef574b22"/>
    <p:sldId xmlns:r="http://schemas.openxmlformats.org/officeDocument/2006/relationships" id="258" r:id="Rd450c7c583794d29"/>
    <p:sldId xmlns:r="http://schemas.openxmlformats.org/officeDocument/2006/relationships" id="259" r:id="R29e0abb3273f4103"/>
    <p:sldId xmlns:r="http://schemas.openxmlformats.org/officeDocument/2006/relationships" id="260" r:id="R53dc4cb81d6f4ce2"/>
    <p:sldId xmlns:r="http://schemas.openxmlformats.org/officeDocument/2006/relationships" id="261" r:id="R1b33d70165f3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67d12b1f04b77" /><Relationship Type="http://schemas.openxmlformats.org/officeDocument/2006/relationships/slide" Target="/ppt/slides/slide1.xml" Id="R270dc8382a9c42a0" /><Relationship Type="http://schemas.openxmlformats.org/officeDocument/2006/relationships/slide" Target="/ppt/slides/slide2.xml" Id="Rdfc9caeaef574b22" /><Relationship Type="http://schemas.openxmlformats.org/officeDocument/2006/relationships/slide" Target="/ppt/slides/slide3.xml" Id="Rd450c7c583794d29" /><Relationship Type="http://schemas.openxmlformats.org/officeDocument/2006/relationships/slide" Target="/ppt/slides/slide4.xml" Id="R29e0abb3273f4103" /><Relationship Type="http://schemas.openxmlformats.org/officeDocument/2006/relationships/slide" Target="/ppt/slides/slide5.xml" Id="R53dc4cb81d6f4ce2" /><Relationship Type="http://schemas.openxmlformats.org/officeDocument/2006/relationships/slide" Target="/ppt/slides/slide6.xml" Id="R1b33d70165f3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5f9ac2d2f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f982982be4ca0" /><Relationship Type="http://schemas.openxmlformats.org/officeDocument/2006/relationships/theme" Target="/ppt/slideMasters/theme/theme1.xml" Id="R60ecf50e722b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f982982be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b4fde7297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9ba94c41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39569057e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73615690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fbcc6ce0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cf168a10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TOPCO AS</a:t>
            </a:r>
          </a:p>
        </p:txBody>
      </p:sp>
    </p:spTree>
  </p:cSld>
  <p:clrMapOvr>
    <a:masterClrMapping xmlns:a="http://schemas.openxmlformats.org/drawingml/2006/main"/>
  </p:clrMapOvr>
</p:sld>
</file>