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42425701f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29615712f4da2"/>
  </p:sldMasterIdLst>
  <p:sldIdLst>
    <p:sldId xmlns:r="http://schemas.openxmlformats.org/officeDocument/2006/relationships" id="256" r:id="Rb51195bc5b994394"/>
    <p:sldId xmlns:r="http://schemas.openxmlformats.org/officeDocument/2006/relationships" id="257" r:id="R9d3c0c252be44971"/>
    <p:sldId xmlns:r="http://schemas.openxmlformats.org/officeDocument/2006/relationships" id="258" r:id="Rfbe5e4f8e97d4d6a"/>
    <p:sldId xmlns:r="http://schemas.openxmlformats.org/officeDocument/2006/relationships" id="259" r:id="R8456eb2f47cb4623"/>
    <p:sldId xmlns:r="http://schemas.openxmlformats.org/officeDocument/2006/relationships" id="260" r:id="R914deb100fcd4399"/>
    <p:sldId xmlns:r="http://schemas.openxmlformats.org/officeDocument/2006/relationships" id="261" r:id="R08e0beb5dba54de4"/>
    <p:sldId xmlns:r="http://schemas.openxmlformats.org/officeDocument/2006/relationships" id="262" r:id="Rba3b1303c318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29615712f4da2" /><Relationship Type="http://schemas.openxmlformats.org/officeDocument/2006/relationships/slide" Target="/ppt/slides/slide1.xml" Id="Rb51195bc5b994394" /><Relationship Type="http://schemas.openxmlformats.org/officeDocument/2006/relationships/slide" Target="/ppt/slides/slide2.xml" Id="R9d3c0c252be44971" /><Relationship Type="http://schemas.openxmlformats.org/officeDocument/2006/relationships/slide" Target="/ppt/slides/slide3.xml" Id="Rfbe5e4f8e97d4d6a" /><Relationship Type="http://schemas.openxmlformats.org/officeDocument/2006/relationships/slide" Target="/ppt/slides/slide4.xml" Id="R8456eb2f47cb4623" /><Relationship Type="http://schemas.openxmlformats.org/officeDocument/2006/relationships/slide" Target="/ppt/slides/slide5.xml" Id="R914deb100fcd4399" /><Relationship Type="http://schemas.openxmlformats.org/officeDocument/2006/relationships/slide" Target="/ppt/slides/slide6.xml" Id="R08e0beb5dba54de4" /><Relationship Type="http://schemas.openxmlformats.org/officeDocument/2006/relationships/slide" Target="/ppt/slides/slide7.xml" Id="Rba3b1303c318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3430debfe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44036947432f" /><Relationship Type="http://schemas.openxmlformats.org/officeDocument/2006/relationships/theme" Target="/ppt/slideMasters/theme/theme1.xml" Id="Rc15f9803b0aa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144036947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21a1f079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563b2ef0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780c42a4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ac6d0bc2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139f8475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5cc51c49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28a950d9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1 696 785 000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CO-INVESTMENT (NO. 1) AB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CO-INVESTMENT (NO. 2) AB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CO-INVESTMENT (NO. 1) AB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 EQUITY FUND 1 (NO. 2) AB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 EQUITY FUND I (NO. 1) AB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CO-INVESTMENT (NO. 2) AB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