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1a2efbfd324a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8ee331c2454a85"/>
  </p:sldMasterIdLst>
  <p:sldIdLst>
    <p:sldId xmlns:r="http://schemas.openxmlformats.org/officeDocument/2006/relationships" id="256" r:id="Re2c1477d3c754661"/>
    <p:sldId xmlns:r="http://schemas.openxmlformats.org/officeDocument/2006/relationships" id="257" r:id="Rc9f133167d7c4a12"/>
    <p:sldId xmlns:r="http://schemas.openxmlformats.org/officeDocument/2006/relationships" id="258" r:id="R0a308df7fdb24535"/>
    <p:sldId xmlns:r="http://schemas.openxmlformats.org/officeDocument/2006/relationships" id="259" r:id="Re34afefb8517449f"/>
    <p:sldId xmlns:r="http://schemas.openxmlformats.org/officeDocument/2006/relationships" id="260" r:id="R6b422dda24714ecd"/>
    <p:sldId xmlns:r="http://schemas.openxmlformats.org/officeDocument/2006/relationships" id="261" r:id="R650a3b41eab74c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ee331c2454a85" /><Relationship Type="http://schemas.openxmlformats.org/officeDocument/2006/relationships/slide" Target="/ppt/slides/slide1.xml" Id="Re2c1477d3c754661" /><Relationship Type="http://schemas.openxmlformats.org/officeDocument/2006/relationships/slide" Target="/ppt/slides/slide2.xml" Id="Rc9f133167d7c4a12" /><Relationship Type="http://schemas.openxmlformats.org/officeDocument/2006/relationships/slide" Target="/ppt/slides/slide3.xml" Id="R0a308df7fdb24535" /><Relationship Type="http://schemas.openxmlformats.org/officeDocument/2006/relationships/slide" Target="/ppt/slides/slide4.xml" Id="Re34afefb8517449f" /><Relationship Type="http://schemas.openxmlformats.org/officeDocument/2006/relationships/slide" Target="/ppt/slides/slide5.xml" Id="R6b422dda24714ecd" /><Relationship Type="http://schemas.openxmlformats.org/officeDocument/2006/relationships/slide" Target="/ppt/slides/slide6.xml" Id="R650a3b41eab74c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07a1ea48b48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9ae90af224985" /><Relationship Type="http://schemas.openxmlformats.org/officeDocument/2006/relationships/theme" Target="/ppt/slideMasters/theme/theme1.xml" Id="Ra685bfced9e84a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f9ae90af2249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fe43438c34f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1a74671e642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3d0c28c5843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02b3155374c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9177309cf41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a1c1fa2a04e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NORIAN MANCO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Norian Topco AS, Stortingsgata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920 039 995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