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88b253728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34adab64a4d2f"/>
  </p:sldMasterIdLst>
  <p:sldIdLst>
    <p:sldId xmlns:r="http://schemas.openxmlformats.org/officeDocument/2006/relationships" id="256" r:id="R6c9e6ccf7bc14efd"/>
    <p:sldId xmlns:r="http://schemas.openxmlformats.org/officeDocument/2006/relationships" id="257" r:id="R5cb5433f6e6e4f57"/>
    <p:sldId xmlns:r="http://schemas.openxmlformats.org/officeDocument/2006/relationships" id="258" r:id="R3e052fed0037488b"/>
    <p:sldId xmlns:r="http://schemas.openxmlformats.org/officeDocument/2006/relationships" id="259" r:id="R930fd221bb7e4276"/>
    <p:sldId xmlns:r="http://schemas.openxmlformats.org/officeDocument/2006/relationships" id="260" r:id="R82561465cf834809"/>
    <p:sldId xmlns:r="http://schemas.openxmlformats.org/officeDocument/2006/relationships" id="261" r:id="Rd34c50ea77c94f83"/>
    <p:sldId xmlns:r="http://schemas.openxmlformats.org/officeDocument/2006/relationships" id="262" r:id="R859181158feb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34adab64a4d2f" /><Relationship Type="http://schemas.openxmlformats.org/officeDocument/2006/relationships/slide" Target="/ppt/slides/slide1.xml" Id="R6c9e6ccf7bc14efd" /><Relationship Type="http://schemas.openxmlformats.org/officeDocument/2006/relationships/slide" Target="/ppt/slides/slide2.xml" Id="R5cb5433f6e6e4f57" /><Relationship Type="http://schemas.openxmlformats.org/officeDocument/2006/relationships/slide" Target="/ppt/slides/slide3.xml" Id="R3e052fed0037488b" /><Relationship Type="http://schemas.openxmlformats.org/officeDocument/2006/relationships/slide" Target="/ppt/slides/slide4.xml" Id="R930fd221bb7e4276" /><Relationship Type="http://schemas.openxmlformats.org/officeDocument/2006/relationships/slide" Target="/ppt/slides/slide5.xml" Id="R82561465cf834809" /><Relationship Type="http://schemas.openxmlformats.org/officeDocument/2006/relationships/slide" Target="/ppt/slides/slide6.xml" Id="Rd34c50ea77c94f83" /><Relationship Type="http://schemas.openxmlformats.org/officeDocument/2006/relationships/slide" Target="/ppt/slides/slide7.xml" Id="R859181158feb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77372123c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f2e66f6e4b7e" /><Relationship Type="http://schemas.openxmlformats.org/officeDocument/2006/relationships/theme" Target="/ppt/slideMasters/theme/theme1.xml" Id="R112b42ef8c78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cf2e66f6e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68fd72527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7f46054f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b2ec06de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a99bd248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ab0c2383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7c3e4efc0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6726ec34d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41 469 430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39 426 318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BELSNES LARS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EKFELT JAY WIRIYA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ROY ARVE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JESSICA LINDGREN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