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e5f0fece8f48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df063d529147bd"/>
  </p:sldMasterIdLst>
  <p:sldIdLst>
    <p:sldId xmlns:r="http://schemas.openxmlformats.org/officeDocument/2006/relationships" id="256" r:id="Rb94dbcec2c364240"/>
    <p:sldId xmlns:r="http://schemas.openxmlformats.org/officeDocument/2006/relationships" id="257" r:id="Re3f00d9b144c46f6"/>
    <p:sldId xmlns:r="http://schemas.openxmlformats.org/officeDocument/2006/relationships" id="258" r:id="Raba25428c76a4671"/>
    <p:sldId xmlns:r="http://schemas.openxmlformats.org/officeDocument/2006/relationships" id="259" r:id="R271a110b781a48a3"/>
    <p:sldId xmlns:r="http://schemas.openxmlformats.org/officeDocument/2006/relationships" id="260" r:id="R88dad5ba00544a6f"/>
    <p:sldId xmlns:r="http://schemas.openxmlformats.org/officeDocument/2006/relationships" id="261" r:id="Re1010ebc810f4964"/>
    <p:sldId xmlns:r="http://schemas.openxmlformats.org/officeDocument/2006/relationships" id="262" r:id="R4b34c72102ee4b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df063d529147bd" /><Relationship Type="http://schemas.openxmlformats.org/officeDocument/2006/relationships/slide" Target="/ppt/slides/slide1.xml" Id="Rb94dbcec2c364240" /><Relationship Type="http://schemas.openxmlformats.org/officeDocument/2006/relationships/slide" Target="/ppt/slides/slide2.xml" Id="Re3f00d9b144c46f6" /><Relationship Type="http://schemas.openxmlformats.org/officeDocument/2006/relationships/slide" Target="/ppt/slides/slide3.xml" Id="Raba25428c76a4671" /><Relationship Type="http://schemas.openxmlformats.org/officeDocument/2006/relationships/slide" Target="/ppt/slides/slide4.xml" Id="R271a110b781a48a3" /><Relationship Type="http://schemas.openxmlformats.org/officeDocument/2006/relationships/slide" Target="/ppt/slides/slide5.xml" Id="R88dad5ba00544a6f" /><Relationship Type="http://schemas.openxmlformats.org/officeDocument/2006/relationships/slide" Target="/ppt/slides/slide6.xml" Id="Re1010ebc810f4964" /><Relationship Type="http://schemas.openxmlformats.org/officeDocument/2006/relationships/slide" Target="/ppt/slides/slide7.xml" Id="R4b34c72102ee4b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aa8c44b99349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07958b10e45dc" /><Relationship Type="http://schemas.openxmlformats.org/officeDocument/2006/relationships/theme" Target="/ppt/slideMasters/theme/theme1.xml" Id="Rf1e40f9743a846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007958b10e45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c3df0ee1049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dca0559a04c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6b20fece24d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7e8656ac649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6b50cf88549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a391c711147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689ef71cb41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REINHARDSEN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REINHARDSEN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REINHARDSEN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REINHARDSEN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REINHARDSEN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REINHARDSEN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−1 065 145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3 332 328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60 076 552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70 587 988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REINHARDSEN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ØIVIND REINHARDSEN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REINHARDSEN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Sødal terrasse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920 042 988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REINHARDSEN INVEST AS</a:t>
            </a:r>
          </a:p>
        </p:txBody>
      </p:sp>
    </p:spTree>
  </p:cSld>
  <p:clrMapOvr>
    <a:masterClrMapping xmlns:a="http://schemas.openxmlformats.org/drawingml/2006/main"/>
  </p:clrMapOvr>
</p:sld>
</file>