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989a19f6224f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ca8883fb8b4192"/>
  </p:sldMasterIdLst>
  <p:sldIdLst>
    <p:sldId xmlns:r="http://schemas.openxmlformats.org/officeDocument/2006/relationships" id="256" r:id="R6033e4475f5943fb"/>
    <p:sldId xmlns:r="http://schemas.openxmlformats.org/officeDocument/2006/relationships" id="257" r:id="R9480bb7499484dff"/>
    <p:sldId xmlns:r="http://schemas.openxmlformats.org/officeDocument/2006/relationships" id="258" r:id="R1df5842b7ad349f0"/>
    <p:sldId xmlns:r="http://schemas.openxmlformats.org/officeDocument/2006/relationships" id="259" r:id="Re6ece2be6cef48dd"/>
    <p:sldId xmlns:r="http://schemas.openxmlformats.org/officeDocument/2006/relationships" id="260" r:id="Rc1c196c3fa8145ca"/>
    <p:sldId xmlns:r="http://schemas.openxmlformats.org/officeDocument/2006/relationships" id="261" r:id="R9dba935d42e743e0"/>
    <p:sldId xmlns:r="http://schemas.openxmlformats.org/officeDocument/2006/relationships" id="262" r:id="Rd3f064510d8a4c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a8883fb8b4192" /><Relationship Type="http://schemas.openxmlformats.org/officeDocument/2006/relationships/slide" Target="/ppt/slides/slide1.xml" Id="R6033e4475f5943fb" /><Relationship Type="http://schemas.openxmlformats.org/officeDocument/2006/relationships/slide" Target="/ppt/slides/slide2.xml" Id="R9480bb7499484dff" /><Relationship Type="http://schemas.openxmlformats.org/officeDocument/2006/relationships/slide" Target="/ppt/slides/slide3.xml" Id="R1df5842b7ad349f0" /><Relationship Type="http://schemas.openxmlformats.org/officeDocument/2006/relationships/slide" Target="/ppt/slides/slide4.xml" Id="Re6ece2be6cef48dd" /><Relationship Type="http://schemas.openxmlformats.org/officeDocument/2006/relationships/slide" Target="/ppt/slides/slide5.xml" Id="Rc1c196c3fa8145ca" /><Relationship Type="http://schemas.openxmlformats.org/officeDocument/2006/relationships/slide" Target="/ppt/slides/slide6.xml" Id="R9dba935d42e743e0" /><Relationship Type="http://schemas.openxmlformats.org/officeDocument/2006/relationships/slide" Target="/ppt/slides/slide7.xml" Id="Rd3f064510d8a4c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15b5164a543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90db80d654961" /><Relationship Type="http://schemas.openxmlformats.org/officeDocument/2006/relationships/theme" Target="/ppt/slideMasters/theme/theme1.xml" Id="R195abae530c049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690db80d6549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4c7289bfa4b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820ea35ef4f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63c1a35c949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63d71ba6f4c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411f6215446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22956957641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81c0619b84a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HELLVIK HUS REGION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HELLVIK HUS REGION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HELLVIK HUS REGION ØST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HELLVIK HUS REGION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HELLVIK HUS REGION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HELLVIK HUS REGION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−656 497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94 564 340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107 792 459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HELLVIK HUS REGION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HELLVIK HUS GRUPPEN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HELLVIK GRUPPEN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HELLVIK HUS REGION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920 049 575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HELLVIK HUS REGION ØST AS</a:t>
            </a:r>
          </a:p>
        </p:txBody>
      </p:sp>
    </p:spTree>
  </p:cSld>
  <p:clrMapOvr>
    <a:masterClrMapping xmlns:a="http://schemas.openxmlformats.org/drawingml/2006/main"/>
  </p:clrMapOvr>
</p:sld>
</file>