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94b5eb6df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f43c18ea0494c"/>
  </p:sldMasterIdLst>
  <p:sldIdLst>
    <p:sldId xmlns:r="http://schemas.openxmlformats.org/officeDocument/2006/relationships" id="256" r:id="Rb8c77b2fe8584537"/>
    <p:sldId xmlns:r="http://schemas.openxmlformats.org/officeDocument/2006/relationships" id="257" r:id="R6c6629b46ab74cf4"/>
    <p:sldId xmlns:r="http://schemas.openxmlformats.org/officeDocument/2006/relationships" id="258" r:id="Red1805c2f20e4ee2"/>
    <p:sldId xmlns:r="http://schemas.openxmlformats.org/officeDocument/2006/relationships" id="259" r:id="R3377bf4148a7424c"/>
    <p:sldId xmlns:r="http://schemas.openxmlformats.org/officeDocument/2006/relationships" id="260" r:id="Ra1e1a364a34a4aff"/>
    <p:sldId xmlns:r="http://schemas.openxmlformats.org/officeDocument/2006/relationships" id="261" r:id="Rbd591d5057b04dff"/>
    <p:sldId xmlns:r="http://schemas.openxmlformats.org/officeDocument/2006/relationships" id="262" r:id="R969467681f23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f43c18ea0494c" /><Relationship Type="http://schemas.openxmlformats.org/officeDocument/2006/relationships/slide" Target="/ppt/slides/slide1.xml" Id="Rb8c77b2fe8584537" /><Relationship Type="http://schemas.openxmlformats.org/officeDocument/2006/relationships/slide" Target="/ppt/slides/slide2.xml" Id="R6c6629b46ab74cf4" /><Relationship Type="http://schemas.openxmlformats.org/officeDocument/2006/relationships/slide" Target="/ppt/slides/slide3.xml" Id="Red1805c2f20e4ee2" /><Relationship Type="http://schemas.openxmlformats.org/officeDocument/2006/relationships/slide" Target="/ppt/slides/slide4.xml" Id="R3377bf4148a7424c" /><Relationship Type="http://schemas.openxmlformats.org/officeDocument/2006/relationships/slide" Target="/ppt/slides/slide5.xml" Id="Ra1e1a364a34a4aff" /><Relationship Type="http://schemas.openxmlformats.org/officeDocument/2006/relationships/slide" Target="/ppt/slides/slide6.xml" Id="Rbd591d5057b04dff" /><Relationship Type="http://schemas.openxmlformats.org/officeDocument/2006/relationships/slide" Target="/ppt/slides/slide7.xml" Id="R969467681f23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89f25df6b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0663f17f4488" /><Relationship Type="http://schemas.openxmlformats.org/officeDocument/2006/relationships/theme" Target="/ppt/slideMasters/theme/theme1.xml" Id="R4c7de5b35a80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d0663f17f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c63f4a107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1b6def073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04ffbecc1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e9e38d6c1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563f22b2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2cd9ba0445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0b08bc97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