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14b5ac2aa7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09e2fcd0dc4d97"/>
  </p:sldMasterIdLst>
  <p:sldIdLst>
    <p:sldId xmlns:r="http://schemas.openxmlformats.org/officeDocument/2006/relationships" id="256" r:id="Rb2d00f0591ba4731"/>
    <p:sldId xmlns:r="http://schemas.openxmlformats.org/officeDocument/2006/relationships" id="257" r:id="Rf5eef5f34c674f8b"/>
    <p:sldId xmlns:r="http://schemas.openxmlformats.org/officeDocument/2006/relationships" id="258" r:id="R08506cb419cf48be"/>
    <p:sldId xmlns:r="http://schemas.openxmlformats.org/officeDocument/2006/relationships" id="259" r:id="Rd420a23bbb4c4e2b"/>
    <p:sldId xmlns:r="http://schemas.openxmlformats.org/officeDocument/2006/relationships" id="260" r:id="R03411b7c93884544"/>
    <p:sldId xmlns:r="http://schemas.openxmlformats.org/officeDocument/2006/relationships" id="261" r:id="Rf6ba373e54104375"/>
    <p:sldId xmlns:r="http://schemas.openxmlformats.org/officeDocument/2006/relationships" id="262" r:id="R09a49bae19f740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9e2fcd0dc4d97" /><Relationship Type="http://schemas.openxmlformats.org/officeDocument/2006/relationships/slide" Target="/ppt/slides/slide1.xml" Id="Rb2d00f0591ba4731" /><Relationship Type="http://schemas.openxmlformats.org/officeDocument/2006/relationships/slide" Target="/ppt/slides/slide2.xml" Id="Rf5eef5f34c674f8b" /><Relationship Type="http://schemas.openxmlformats.org/officeDocument/2006/relationships/slide" Target="/ppt/slides/slide3.xml" Id="R08506cb419cf48be" /><Relationship Type="http://schemas.openxmlformats.org/officeDocument/2006/relationships/slide" Target="/ppt/slides/slide4.xml" Id="Rd420a23bbb4c4e2b" /><Relationship Type="http://schemas.openxmlformats.org/officeDocument/2006/relationships/slide" Target="/ppt/slides/slide5.xml" Id="R03411b7c93884544" /><Relationship Type="http://schemas.openxmlformats.org/officeDocument/2006/relationships/slide" Target="/ppt/slides/slide6.xml" Id="Rf6ba373e54104375" /><Relationship Type="http://schemas.openxmlformats.org/officeDocument/2006/relationships/slide" Target="/ppt/slides/slide7.xml" Id="R09a49bae19f740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d855ac2af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5284638a343c5" /><Relationship Type="http://schemas.openxmlformats.org/officeDocument/2006/relationships/theme" Target="/ppt/slideMasters/theme/theme1.xml" Id="R63d209b7c5f0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5284638a3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d5b01bc07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3107d9524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6188679e4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0c7b71f4e43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e01eaa0d3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e96274e494e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249ea42474d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VESTBY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 GRAVESERVICE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3 290 703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263 417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2 924 094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ELISABETH BOTTENGÅRD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IVAN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Støttumvei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920 052 533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GRAVESERVICE AS</a:t>
            </a:r>
          </a:p>
        </p:txBody>
      </p:sp>
    </p:spTree>
  </p:cSld>
  <p:clrMapOvr>
    <a:masterClrMapping xmlns:a="http://schemas.openxmlformats.org/drawingml/2006/main"/>
  </p:clrMapOvr>
</p:sld>
</file>