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80210d437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7704b773b4da2"/>
  </p:sldMasterIdLst>
  <p:sldIdLst>
    <p:sldId xmlns:r="http://schemas.openxmlformats.org/officeDocument/2006/relationships" id="256" r:id="R15e4ab771c454e1c"/>
    <p:sldId xmlns:r="http://schemas.openxmlformats.org/officeDocument/2006/relationships" id="257" r:id="R213a4d93253846a7"/>
    <p:sldId xmlns:r="http://schemas.openxmlformats.org/officeDocument/2006/relationships" id="258" r:id="Re8c9c5a91de342ec"/>
    <p:sldId xmlns:r="http://schemas.openxmlformats.org/officeDocument/2006/relationships" id="259" r:id="Rf39b28589e4e415c"/>
    <p:sldId xmlns:r="http://schemas.openxmlformats.org/officeDocument/2006/relationships" id="260" r:id="R932d01a4273c4295"/>
    <p:sldId xmlns:r="http://schemas.openxmlformats.org/officeDocument/2006/relationships" id="261" r:id="R018439cf3f6a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7704b773b4da2" /><Relationship Type="http://schemas.openxmlformats.org/officeDocument/2006/relationships/slide" Target="/ppt/slides/slide1.xml" Id="R15e4ab771c454e1c" /><Relationship Type="http://schemas.openxmlformats.org/officeDocument/2006/relationships/slide" Target="/ppt/slides/slide2.xml" Id="R213a4d93253846a7" /><Relationship Type="http://schemas.openxmlformats.org/officeDocument/2006/relationships/slide" Target="/ppt/slides/slide3.xml" Id="Re8c9c5a91de342ec" /><Relationship Type="http://schemas.openxmlformats.org/officeDocument/2006/relationships/slide" Target="/ppt/slides/slide4.xml" Id="Rf39b28589e4e415c" /><Relationship Type="http://schemas.openxmlformats.org/officeDocument/2006/relationships/slide" Target="/ppt/slides/slide5.xml" Id="R932d01a4273c4295" /><Relationship Type="http://schemas.openxmlformats.org/officeDocument/2006/relationships/slide" Target="/ppt/slides/slide6.xml" Id="R018439cf3f6a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1744ed443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3e25469843a8" /><Relationship Type="http://schemas.openxmlformats.org/officeDocument/2006/relationships/theme" Target="/ppt/slideMasters/theme/theme1.xml" Id="Redf974733ada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a3e254698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d85ca6a1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d970f10cb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beeec1f1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81f6da99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f4fad4549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0ce12d96f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TOM-ERIK NYBORG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TOM-ERIK NYBORG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TOM-ERIK NYBORG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TOM-ERIK NYBORG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TOM-ERIK NYBORG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TOM-ERIK NYBORG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NYBORG TOM-ERIK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TOM-ERIK NYBORG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TOM-ERIK NYBORG HOLDING AS</a:t>
            </a:r>
          </a:p>
        </p:txBody>
      </p:sp>
    </p:spTree>
  </p:cSld>
  <p:clrMapOvr>
    <a:masterClrMapping xmlns:a="http://schemas.openxmlformats.org/drawingml/2006/main"/>
  </p:clrMapOvr>
</p:sld>
</file>