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1217e7aac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2c5be1ef34568"/>
  </p:sldMasterIdLst>
  <p:sldIdLst>
    <p:sldId xmlns:r="http://schemas.openxmlformats.org/officeDocument/2006/relationships" id="256" r:id="R4fcb47bef2024c98"/>
    <p:sldId xmlns:r="http://schemas.openxmlformats.org/officeDocument/2006/relationships" id="257" r:id="Rcd6c8aa8a42549f8"/>
    <p:sldId xmlns:r="http://schemas.openxmlformats.org/officeDocument/2006/relationships" id="258" r:id="R0697754c4f954ae0"/>
    <p:sldId xmlns:r="http://schemas.openxmlformats.org/officeDocument/2006/relationships" id="259" r:id="R73d4d85e0e3a44ee"/>
    <p:sldId xmlns:r="http://schemas.openxmlformats.org/officeDocument/2006/relationships" id="260" r:id="R983c328b7d194c0f"/>
    <p:sldId xmlns:r="http://schemas.openxmlformats.org/officeDocument/2006/relationships" id="261" r:id="R6c6e67545904402d"/>
    <p:sldId xmlns:r="http://schemas.openxmlformats.org/officeDocument/2006/relationships" id="262" r:id="R55391dc11164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2c5be1ef34568" /><Relationship Type="http://schemas.openxmlformats.org/officeDocument/2006/relationships/slide" Target="/ppt/slides/slide1.xml" Id="R4fcb47bef2024c98" /><Relationship Type="http://schemas.openxmlformats.org/officeDocument/2006/relationships/slide" Target="/ppt/slides/slide2.xml" Id="Rcd6c8aa8a42549f8" /><Relationship Type="http://schemas.openxmlformats.org/officeDocument/2006/relationships/slide" Target="/ppt/slides/slide3.xml" Id="R0697754c4f954ae0" /><Relationship Type="http://schemas.openxmlformats.org/officeDocument/2006/relationships/slide" Target="/ppt/slides/slide4.xml" Id="R73d4d85e0e3a44ee" /><Relationship Type="http://schemas.openxmlformats.org/officeDocument/2006/relationships/slide" Target="/ppt/slides/slide5.xml" Id="R983c328b7d194c0f" /><Relationship Type="http://schemas.openxmlformats.org/officeDocument/2006/relationships/slide" Target="/ppt/slides/slide6.xml" Id="R6c6e67545904402d" /><Relationship Type="http://schemas.openxmlformats.org/officeDocument/2006/relationships/slide" Target="/ppt/slides/slide7.xml" Id="R55391dc11164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24d0755fb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593d7de04055" /><Relationship Type="http://schemas.openxmlformats.org/officeDocument/2006/relationships/theme" Target="/ppt/slideMasters/theme/theme1.xml" Id="Re7c4d2b51841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b593d7de0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a95ee97c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56f1eca3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5ef891d0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830f6bdc0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f73dd735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aea0eeb7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8dae799f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HUSER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839 602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HUSER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Inges gate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920 056 474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HOLDING AS</a:t>
            </a:r>
          </a:p>
        </p:txBody>
      </p:sp>
    </p:spTree>
  </p:cSld>
  <p:clrMapOvr>
    <a:masterClrMapping xmlns:a="http://schemas.openxmlformats.org/drawingml/2006/main"/>
  </p:clrMapOvr>
</p:sld>
</file>