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06cf4a24946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48cddf2c114e00"/>
  </p:sldMasterIdLst>
  <p:sldIdLst>
    <p:sldId xmlns:r="http://schemas.openxmlformats.org/officeDocument/2006/relationships" id="256" r:id="Ra5f63e82408b4bd0"/>
    <p:sldId xmlns:r="http://schemas.openxmlformats.org/officeDocument/2006/relationships" id="257" r:id="Rc5c5e72214644fb1"/>
    <p:sldId xmlns:r="http://schemas.openxmlformats.org/officeDocument/2006/relationships" id="258" r:id="Rd6452b75be5e4873"/>
    <p:sldId xmlns:r="http://schemas.openxmlformats.org/officeDocument/2006/relationships" id="259" r:id="R1da2c2da73224f36"/>
    <p:sldId xmlns:r="http://schemas.openxmlformats.org/officeDocument/2006/relationships" id="260" r:id="Rdef4bfdcf7ce4fb3"/>
    <p:sldId xmlns:r="http://schemas.openxmlformats.org/officeDocument/2006/relationships" id="261" r:id="R4d1c26d616b34ccc"/>
    <p:sldId xmlns:r="http://schemas.openxmlformats.org/officeDocument/2006/relationships" id="262" r:id="R528bc4a95c6344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8cddf2c114e00" /><Relationship Type="http://schemas.openxmlformats.org/officeDocument/2006/relationships/slide" Target="/ppt/slides/slide1.xml" Id="Ra5f63e82408b4bd0" /><Relationship Type="http://schemas.openxmlformats.org/officeDocument/2006/relationships/slide" Target="/ppt/slides/slide2.xml" Id="Rc5c5e72214644fb1" /><Relationship Type="http://schemas.openxmlformats.org/officeDocument/2006/relationships/slide" Target="/ppt/slides/slide3.xml" Id="Rd6452b75be5e4873" /><Relationship Type="http://schemas.openxmlformats.org/officeDocument/2006/relationships/slide" Target="/ppt/slides/slide4.xml" Id="R1da2c2da73224f36" /><Relationship Type="http://schemas.openxmlformats.org/officeDocument/2006/relationships/slide" Target="/ppt/slides/slide5.xml" Id="Rdef4bfdcf7ce4fb3" /><Relationship Type="http://schemas.openxmlformats.org/officeDocument/2006/relationships/slide" Target="/ppt/slides/slide6.xml" Id="R4d1c26d616b34ccc" /><Relationship Type="http://schemas.openxmlformats.org/officeDocument/2006/relationships/slide" Target="/ppt/slides/slide7.xml" Id="R528bc4a95c6344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a7946617d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9db2dab0b4fe2" /><Relationship Type="http://schemas.openxmlformats.org/officeDocument/2006/relationships/theme" Target="/ppt/slideMasters/theme/theme1.xml" Id="R6895cdf0027644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9db2dab0b4f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b5a69d842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b3ce969b5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1f18fa85d4d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c14a731db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fb6772d34a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2edf405cc49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53ec33814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IV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1 458 472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50 540 045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50 955 286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JONNY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