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30393a749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f7887d1b84e01"/>
  </p:sldMasterIdLst>
  <p:sldIdLst>
    <p:sldId xmlns:r="http://schemas.openxmlformats.org/officeDocument/2006/relationships" id="256" r:id="Rc7fef03f9dbb4b4e"/>
    <p:sldId xmlns:r="http://schemas.openxmlformats.org/officeDocument/2006/relationships" id="257" r:id="R62b33a5b62754cf8"/>
    <p:sldId xmlns:r="http://schemas.openxmlformats.org/officeDocument/2006/relationships" id="258" r:id="R59ac6a2c6ac4418b"/>
    <p:sldId xmlns:r="http://schemas.openxmlformats.org/officeDocument/2006/relationships" id="259" r:id="Rca9ae1d3a20e49ca"/>
    <p:sldId xmlns:r="http://schemas.openxmlformats.org/officeDocument/2006/relationships" id="260" r:id="Re68ff0eb4a2142c0"/>
    <p:sldId xmlns:r="http://schemas.openxmlformats.org/officeDocument/2006/relationships" id="261" r:id="Rc904ad830d3a47c5"/>
    <p:sldId xmlns:r="http://schemas.openxmlformats.org/officeDocument/2006/relationships" id="262" r:id="Rbfb6a6e228aa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f7887d1b84e01" /><Relationship Type="http://schemas.openxmlformats.org/officeDocument/2006/relationships/slide" Target="/ppt/slides/slide1.xml" Id="Rc7fef03f9dbb4b4e" /><Relationship Type="http://schemas.openxmlformats.org/officeDocument/2006/relationships/slide" Target="/ppt/slides/slide2.xml" Id="R62b33a5b62754cf8" /><Relationship Type="http://schemas.openxmlformats.org/officeDocument/2006/relationships/slide" Target="/ppt/slides/slide3.xml" Id="R59ac6a2c6ac4418b" /><Relationship Type="http://schemas.openxmlformats.org/officeDocument/2006/relationships/slide" Target="/ppt/slides/slide4.xml" Id="Rca9ae1d3a20e49ca" /><Relationship Type="http://schemas.openxmlformats.org/officeDocument/2006/relationships/slide" Target="/ppt/slides/slide5.xml" Id="Re68ff0eb4a2142c0" /><Relationship Type="http://schemas.openxmlformats.org/officeDocument/2006/relationships/slide" Target="/ppt/slides/slide6.xml" Id="Rc904ad830d3a47c5" /><Relationship Type="http://schemas.openxmlformats.org/officeDocument/2006/relationships/slide" Target="/ppt/slides/slide7.xml" Id="Rbfb6a6e228aa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8c401434c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8e714fbab41eb" /><Relationship Type="http://schemas.openxmlformats.org/officeDocument/2006/relationships/theme" Target="/ppt/slideMasters/theme/theme1.xml" Id="Re373d2efc906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8e714fbab41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4b5b1ad7c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a9c738115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7844c2bad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cdfb655e5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ac1098108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6930827dc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0c4864e11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GGH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GGH INVEST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9 961 608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HUSER GUNNHILD GUSTAVSEN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GGH INVEST AS</a:t>
            </a:r>
          </a:p>
        </p:txBody>
      </p:sp>
    </p:spTree>
  </p:cSld>
  <p:clrMapOvr>
    <a:masterClrMapping xmlns:a="http://schemas.openxmlformats.org/drawingml/2006/main"/>
  </p:clrMapOvr>
</p:sld>
</file>