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6c065cbe9d48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c10f31115646d7"/>
  </p:sldMasterIdLst>
  <p:sldIdLst>
    <p:sldId xmlns:r="http://schemas.openxmlformats.org/officeDocument/2006/relationships" id="256" r:id="R16324873f26d4df2"/>
    <p:sldId xmlns:r="http://schemas.openxmlformats.org/officeDocument/2006/relationships" id="257" r:id="R2bd1e2738b004048"/>
    <p:sldId xmlns:r="http://schemas.openxmlformats.org/officeDocument/2006/relationships" id="258" r:id="R39c6e84e2f8e4107"/>
    <p:sldId xmlns:r="http://schemas.openxmlformats.org/officeDocument/2006/relationships" id="259" r:id="Rc1411b9af0f44601"/>
    <p:sldId xmlns:r="http://schemas.openxmlformats.org/officeDocument/2006/relationships" id="260" r:id="Rc6b1680fd6674e86"/>
    <p:sldId xmlns:r="http://schemas.openxmlformats.org/officeDocument/2006/relationships" id="261" r:id="R66d8874fcbfe4cea"/>
    <p:sldId xmlns:r="http://schemas.openxmlformats.org/officeDocument/2006/relationships" id="262" r:id="R64dbe195071041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c10f31115646d7" /><Relationship Type="http://schemas.openxmlformats.org/officeDocument/2006/relationships/slide" Target="/ppt/slides/slide1.xml" Id="R16324873f26d4df2" /><Relationship Type="http://schemas.openxmlformats.org/officeDocument/2006/relationships/slide" Target="/ppt/slides/slide2.xml" Id="R2bd1e2738b004048" /><Relationship Type="http://schemas.openxmlformats.org/officeDocument/2006/relationships/slide" Target="/ppt/slides/slide3.xml" Id="R39c6e84e2f8e4107" /><Relationship Type="http://schemas.openxmlformats.org/officeDocument/2006/relationships/slide" Target="/ppt/slides/slide4.xml" Id="Rc1411b9af0f44601" /><Relationship Type="http://schemas.openxmlformats.org/officeDocument/2006/relationships/slide" Target="/ppt/slides/slide5.xml" Id="Rc6b1680fd6674e86" /><Relationship Type="http://schemas.openxmlformats.org/officeDocument/2006/relationships/slide" Target="/ppt/slides/slide6.xml" Id="R66d8874fcbfe4cea" /><Relationship Type="http://schemas.openxmlformats.org/officeDocument/2006/relationships/slide" Target="/ppt/slides/slide7.xml" Id="R64dbe195071041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c9784cfbc147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e1070612b4145" /><Relationship Type="http://schemas.openxmlformats.org/officeDocument/2006/relationships/theme" Target="/ppt/slideMasters/theme/theme1.xml" Id="R9122a5ae19da42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ae1070612b41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3447d184442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eba6b67074e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43b4ea5ef4d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33cc103214a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b0ff0afe045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22f9906ec4d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19081503146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 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5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1 073 580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1 123 078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GUNVAR KNUTSEN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920 060 315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5 AS</a:t>
            </a:r>
          </a:p>
        </p:txBody>
      </p:sp>
    </p:spTree>
  </p:cSld>
  <p:clrMapOvr>
    <a:masterClrMapping xmlns:a="http://schemas.openxmlformats.org/drawingml/2006/main"/>
  </p:clrMapOvr>
</p:sld>
</file>