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7759883a98d440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ad9ecab43d9421f"/>
  </p:sldMasterIdLst>
  <p:sldIdLst>
    <p:sldId xmlns:r="http://schemas.openxmlformats.org/officeDocument/2006/relationships" id="256" r:id="R3da4321cf1604186"/>
    <p:sldId xmlns:r="http://schemas.openxmlformats.org/officeDocument/2006/relationships" id="257" r:id="Rca0b231dede14c78"/>
    <p:sldId xmlns:r="http://schemas.openxmlformats.org/officeDocument/2006/relationships" id="258" r:id="R482d31764a244de3"/>
    <p:sldId xmlns:r="http://schemas.openxmlformats.org/officeDocument/2006/relationships" id="259" r:id="R9f79fa3d1f9b43b4"/>
    <p:sldId xmlns:r="http://schemas.openxmlformats.org/officeDocument/2006/relationships" id="260" r:id="R400350dea71143ff"/>
    <p:sldId xmlns:r="http://schemas.openxmlformats.org/officeDocument/2006/relationships" id="261" r:id="R156712f0cb1f4c35"/>
    <p:sldId xmlns:r="http://schemas.openxmlformats.org/officeDocument/2006/relationships" id="262" r:id="R27d5ad1c6c1248a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d9ecab43d9421f" /><Relationship Type="http://schemas.openxmlformats.org/officeDocument/2006/relationships/slide" Target="/ppt/slides/slide1.xml" Id="R3da4321cf1604186" /><Relationship Type="http://schemas.openxmlformats.org/officeDocument/2006/relationships/slide" Target="/ppt/slides/slide2.xml" Id="Rca0b231dede14c78" /><Relationship Type="http://schemas.openxmlformats.org/officeDocument/2006/relationships/slide" Target="/ppt/slides/slide3.xml" Id="R482d31764a244de3" /><Relationship Type="http://schemas.openxmlformats.org/officeDocument/2006/relationships/slide" Target="/ppt/slides/slide4.xml" Id="R9f79fa3d1f9b43b4" /><Relationship Type="http://schemas.openxmlformats.org/officeDocument/2006/relationships/slide" Target="/ppt/slides/slide5.xml" Id="R400350dea71143ff" /><Relationship Type="http://schemas.openxmlformats.org/officeDocument/2006/relationships/slide" Target="/ppt/slides/slide6.xml" Id="R156712f0cb1f4c35" /><Relationship Type="http://schemas.openxmlformats.org/officeDocument/2006/relationships/slide" Target="/ppt/slides/slide7.xml" Id="R27d5ad1c6c1248a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f119d3a8514d8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9d7d4b1b5243a6" /><Relationship Type="http://schemas.openxmlformats.org/officeDocument/2006/relationships/theme" Target="/ppt/slideMasters/theme/theme1.xml" Id="R6105d11f44564a9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c9d7d4b1b5243a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a9785240574f0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ab938a93dc450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d5ca238e44460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74224a229b4b5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3928793f5e4b9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82b47ef6794f1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c6869e68c94b7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 INVEST V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INVEST V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 INVEST V AS ble etablert [år] og holder til i Åkrehamn.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INVEST V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INVEST V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INVEST V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−32 889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85 714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24 938 545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25 033 588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INVEST V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 GUNVAR KNUTSEN  –  100,0 %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 INVESTERING III AS  –  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 INVESTERING IV AS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INVEST V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Rådhusvegen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4270 Åkrehamn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920 060 412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INVEST V AS</a:t>
            </a:r>
          </a:p>
        </p:txBody>
      </p:sp>
    </p:spTree>
  </p:cSld>
  <p:clrMapOvr>
    <a:masterClrMapping xmlns:a="http://schemas.openxmlformats.org/drawingml/2006/main"/>
  </p:clrMapOvr>
</p:sld>
</file>