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5244451f9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473474c0248ca"/>
  </p:sldMasterIdLst>
  <p:sldIdLst>
    <p:sldId xmlns:r="http://schemas.openxmlformats.org/officeDocument/2006/relationships" id="256" r:id="Rb66fe477036e48e8"/>
    <p:sldId xmlns:r="http://schemas.openxmlformats.org/officeDocument/2006/relationships" id="257" r:id="R36c87c519a7f49a1"/>
    <p:sldId xmlns:r="http://schemas.openxmlformats.org/officeDocument/2006/relationships" id="258" r:id="Rbc861a11e07d44a3"/>
    <p:sldId xmlns:r="http://schemas.openxmlformats.org/officeDocument/2006/relationships" id="259" r:id="Rcd5d9348b7fe4a55"/>
    <p:sldId xmlns:r="http://schemas.openxmlformats.org/officeDocument/2006/relationships" id="260" r:id="R2a043685457a4eba"/>
    <p:sldId xmlns:r="http://schemas.openxmlformats.org/officeDocument/2006/relationships" id="261" r:id="R328202e8d06b4b48"/>
    <p:sldId xmlns:r="http://schemas.openxmlformats.org/officeDocument/2006/relationships" id="262" r:id="Ref4fba8cf863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473474c0248ca" /><Relationship Type="http://schemas.openxmlformats.org/officeDocument/2006/relationships/slide" Target="/ppt/slides/slide1.xml" Id="Rb66fe477036e48e8" /><Relationship Type="http://schemas.openxmlformats.org/officeDocument/2006/relationships/slide" Target="/ppt/slides/slide2.xml" Id="R36c87c519a7f49a1" /><Relationship Type="http://schemas.openxmlformats.org/officeDocument/2006/relationships/slide" Target="/ppt/slides/slide3.xml" Id="Rbc861a11e07d44a3" /><Relationship Type="http://schemas.openxmlformats.org/officeDocument/2006/relationships/slide" Target="/ppt/slides/slide4.xml" Id="Rcd5d9348b7fe4a55" /><Relationship Type="http://schemas.openxmlformats.org/officeDocument/2006/relationships/slide" Target="/ppt/slides/slide5.xml" Id="R2a043685457a4eba" /><Relationship Type="http://schemas.openxmlformats.org/officeDocument/2006/relationships/slide" Target="/ppt/slides/slide6.xml" Id="R328202e8d06b4b48" /><Relationship Type="http://schemas.openxmlformats.org/officeDocument/2006/relationships/slide" Target="/ppt/slides/slide7.xml" Id="Ref4fba8cf863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f4450ce34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c6ddefa3048e9" /><Relationship Type="http://schemas.openxmlformats.org/officeDocument/2006/relationships/theme" Target="/ppt/slideMasters/theme/theme1.xml" Id="R51d2a473e4c5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c6ddefa30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eb6fa9a3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b2c53ef7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c96ec801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83663f40a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d0eae8b2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b2ae67ea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88fdb7ee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