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906ae7718a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7c0e88fe9b471b"/>
  </p:sldMasterIdLst>
  <p:sldIdLst>
    <p:sldId xmlns:r="http://schemas.openxmlformats.org/officeDocument/2006/relationships" id="256" r:id="R99a5d6a3a89d4d0d"/>
    <p:sldId xmlns:r="http://schemas.openxmlformats.org/officeDocument/2006/relationships" id="257" r:id="Ra85de5c35ecf4b75"/>
    <p:sldId xmlns:r="http://schemas.openxmlformats.org/officeDocument/2006/relationships" id="258" r:id="R0a0c99f92c72430b"/>
    <p:sldId xmlns:r="http://schemas.openxmlformats.org/officeDocument/2006/relationships" id="259" r:id="Rc9d0bbdfeaea4ef7"/>
    <p:sldId xmlns:r="http://schemas.openxmlformats.org/officeDocument/2006/relationships" id="260" r:id="R84d0bbbbbeb243e5"/>
    <p:sldId xmlns:r="http://schemas.openxmlformats.org/officeDocument/2006/relationships" id="261" r:id="R90b0402c06f545ba"/>
    <p:sldId xmlns:r="http://schemas.openxmlformats.org/officeDocument/2006/relationships" id="262" r:id="R87fcb3887ae649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c0e88fe9b471b" /><Relationship Type="http://schemas.openxmlformats.org/officeDocument/2006/relationships/slide" Target="/ppt/slides/slide1.xml" Id="R99a5d6a3a89d4d0d" /><Relationship Type="http://schemas.openxmlformats.org/officeDocument/2006/relationships/slide" Target="/ppt/slides/slide2.xml" Id="Ra85de5c35ecf4b75" /><Relationship Type="http://schemas.openxmlformats.org/officeDocument/2006/relationships/slide" Target="/ppt/slides/slide3.xml" Id="R0a0c99f92c72430b" /><Relationship Type="http://schemas.openxmlformats.org/officeDocument/2006/relationships/slide" Target="/ppt/slides/slide4.xml" Id="Rc9d0bbdfeaea4ef7" /><Relationship Type="http://schemas.openxmlformats.org/officeDocument/2006/relationships/slide" Target="/ppt/slides/slide5.xml" Id="R84d0bbbbbeb243e5" /><Relationship Type="http://schemas.openxmlformats.org/officeDocument/2006/relationships/slide" Target="/ppt/slides/slide6.xml" Id="R90b0402c06f545ba" /><Relationship Type="http://schemas.openxmlformats.org/officeDocument/2006/relationships/slide" Target="/ppt/slides/slide7.xml" Id="R87fcb3887ae649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d0832278f4f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718335854d00" /><Relationship Type="http://schemas.openxmlformats.org/officeDocument/2006/relationships/theme" Target="/ppt/slideMasters/theme/theme1.xml" Id="R7b3087606764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4718335854d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9941525ca4a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8d00a48114b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5641126b146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1bc508888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a7e549c8c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c5710a2de45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7276f410c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 GRUPPEN AS ble etablert [år] og holder til i Malvik.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1 831 712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JOHN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Andreas Brekke, Forbordvegen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7563 Malvik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920 062 598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GRUPPEN AS</a:t>
            </a:r>
          </a:p>
        </p:txBody>
      </p:sp>
    </p:spTree>
  </p:cSld>
  <p:clrMapOvr>
    <a:masterClrMapping xmlns:a="http://schemas.openxmlformats.org/drawingml/2006/main"/>
  </p:clrMapOvr>
</p:sld>
</file>