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4ee335a51a41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9fdc1f39a34317"/>
  </p:sldMasterIdLst>
  <p:sldIdLst>
    <p:sldId xmlns:r="http://schemas.openxmlformats.org/officeDocument/2006/relationships" id="256" r:id="R75dd779c1cc047f5"/>
    <p:sldId xmlns:r="http://schemas.openxmlformats.org/officeDocument/2006/relationships" id="257" r:id="R30c9503f90bd4c48"/>
    <p:sldId xmlns:r="http://schemas.openxmlformats.org/officeDocument/2006/relationships" id="258" r:id="R4e58f9ae66f9431b"/>
    <p:sldId xmlns:r="http://schemas.openxmlformats.org/officeDocument/2006/relationships" id="259" r:id="R8bbffe6fd5c64409"/>
    <p:sldId xmlns:r="http://schemas.openxmlformats.org/officeDocument/2006/relationships" id="260" r:id="Rfa7d4ca7106e40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fdc1f39a34317" /><Relationship Type="http://schemas.openxmlformats.org/officeDocument/2006/relationships/slide" Target="/ppt/slides/slide1.xml" Id="R75dd779c1cc047f5" /><Relationship Type="http://schemas.openxmlformats.org/officeDocument/2006/relationships/slide" Target="/ppt/slides/slide2.xml" Id="R30c9503f90bd4c48" /><Relationship Type="http://schemas.openxmlformats.org/officeDocument/2006/relationships/slide" Target="/ppt/slides/slide3.xml" Id="R4e58f9ae66f9431b" /><Relationship Type="http://schemas.openxmlformats.org/officeDocument/2006/relationships/slide" Target="/ppt/slides/slide4.xml" Id="R8bbffe6fd5c64409" /><Relationship Type="http://schemas.openxmlformats.org/officeDocument/2006/relationships/slide" Target="/ppt/slides/slide5.xml" Id="Rfa7d4ca7106e40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95e01b47148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0e15d2ff6434c" /><Relationship Type="http://schemas.openxmlformats.org/officeDocument/2006/relationships/theme" Target="/ppt/slideMasters/theme/theme1.xml" Id="R71008a5259b940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e0e15d2ff643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6c7a8ff494c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618365b414c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b3ad5c3c44d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8fb78e4e446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6dce831224d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ASMONTAS KONSTRUKSJONS LØSNINGER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ASMONTAS KONSTRUKSJONS LØSNINGER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ASMONTAS KONSTRUKSJONS LØSNINGER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ASMONTAS KONSTRUKSJONS LØSNINGER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ASMONTAS KONSTRUKSJONS LØSNINGER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ASMONTAS KONSTRUKSJONS LØSNINGER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Gransdalen 13F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deividas.asmontas@gmail.com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920 065 759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ASMONTAS KONSTRUKSJONS LØSNINGER</a:t>
            </a:r>
          </a:p>
        </p:txBody>
      </p:sp>
    </p:spTree>
  </p:cSld>
  <p:clrMapOvr>
    <a:masterClrMapping xmlns:a="http://schemas.openxmlformats.org/drawingml/2006/main"/>
  </p:clrMapOvr>
</p:sld>
</file>