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9db28297274a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b92a2120514926"/>
  </p:sldMasterIdLst>
  <p:sldIdLst>
    <p:sldId xmlns:r="http://schemas.openxmlformats.org/officeDocument/2006/relationships" id="256" r:id="Rb9122546a626478f"/>
    <p:sldId xmlns:r="http://schemas.openxmlformats.org/officeDocument/2006/relationships" id="257" r:id="Rbd227fa6642248fd"/>
    <p:sldId xmlns:r="http://schemas.openxmlformats.org/officeDocument/2006/relationships" id="258" r:id="R653e25718c394dc3"/>
    <p:sldId xmlns:r="http://schemas.openxmlformats.org/officeDocument/2006/relationships" id="259" r:id="R655a438c54424b77"/>
    <p:sldId xmlns:r="http://schemas.openxmlformats.org/officeDocument/2006/relationships" id="260" r:id="R7695c8e844684f55"/>
    <p:sldId xmlns:r="http://schemas.openxmlformats.org/officeDocument/2006/relationships" id="261" r:id="Rec64f272dc0349aa"/>
    <p:sldId xmlns:r="http://schemas.openxmlformats.org/officeDocument/2006/relationships" id="262" r:id="Rb4f6885f7ad149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b92a2120514926" /><Relationship Type="http://schemas.openxmlformats.org/officeDocument/2006/relationships/slide" Target="/ppt/slides/slide1.xml" Id="Rb9122546a626478f" /><Relationship Type="http://schemas.openxmlformats.org/officeDocument/2006/relationships/slide" Target="/ppt/slides/slide2.xml" Id="Rbd227fa6642248fd" /><Relationship Type="http://schemas.openxmlformats.org/officeDocument/2006/relationships/slide" Target="/ppt/slides/slide3.xml" Id="R653e25718c394dc3" /><Relationship Type="http://schemas.openxmlformats.org/officeDocument/2006/relationships/slide" Target="/ppt/slides/slide4.xml" Id="R655a438c54424b77" /><Relationship Type="http://schemas.openxmlformats.org/officeDocument/2006/relationships/slide" Target="/ppt/slides/slide5.xml" Id="R7695c8e844684f55" /><Relationship Type="http://schemas.openxmlformats.org/officeDocument/2006/relationships/slide" Target="/ppt/slides/slide6.xml" Id="Rec64f272dc0349aa" /><Relationship Type="http://schemas.openxmlformats.org/officeDocument/2006/relationships/slide" Target="/ppt/slides/slide7.xml" Id="Rb4f6885f7ad149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0f629799164e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4acf134d94a6d" /><Relationship Type="http://schemas.openxmlformats.org/officeDocument/2006/relationships/theme" Target="/ppt/slideMasters/theme/theme1.xml" Id="R30344149106148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74acf134d94a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3740988b949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9980b002647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6fbe07f5a44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7ec3fa6654b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3d934e1e74b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aa55e727246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f757fec9546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SJELTEPETTER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SJELTEPETTER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SJELTEPETTER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SJELTEPETTER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SJELTEPETTER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SJELTEPETTER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9 835 588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59 553 408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93 662 307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SJELTEPETTER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STINE RINGNES WILHELMSEN  –  99,3 %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SHIP-RING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SJELTEPETTER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Heyerdahls vei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920 066 542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SJELTEPETTER AS</a:t>
            </a:r>
          </a:p>
        </p:txBody>
      </p:sp>
    </p:spTree>
  </p:cSld>
  <p:clrMapOvr>
    <a:masterClrMapping xmlns:a="http://schemas.openxmlformats.org/drawingml/2006/main"/>
  </p:clrMapOvr>
</p:sld>
</file>