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3f98191c1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ac115c4b34abf"/>
  </p:sldMasterIdLst>
  <p:sldIdLst>
    <p:sldId xmlns:r="http://schemas.openxmlformats.org/officeDocument/2006/relationships" id="256" r:id="R07672d6dc5a34451"/>
    <p:sldId xmlns:r="http://schemas.openxmlformats.org/officeDocument/2006/relationships" id="257" r:id="R3a5f7ca563114824"/>
    <p:sldId xmlns:r="http://schemas.openxmlformats.org/officeDocument/2006/relationships" id="258" r:id="R5e832e8890154f28"/>
    <p:sldId xmlns:r="http://schemas.openxmlformats.org/officeDocument/2006/relationships" id="259" r:id="Re99cb73c980648f4"/>
    <p:sldId xmlns:r="http://schemas.openxmlformats.org/officeDocument/2006/relationships" id="260" r:id="Ra4bc8b7b2451448f"/>
    <p:sldId xmlns:r="http://schemas.openxmlformats.org/officeDocument/2006/relationships" id="261" r:id="R3f99dbda8fc449ca"/>
    <p:sldId xmlns:r="http://schemas.openxmlformats.org/officeDocument/2006/relationships" id="262" r:id="R4f78c48ba1a6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ac115c4b34abf" /><Relationship Type="http://schemas.openxmlformats.org/officeDocument/2006/relationships/slide" Target="/ppt/slides/slide1.xml" Id="R07672d6dc5a34451" /><Relationship Type="http://schemas.openxmlformats.org/officeDocument/2006/relationships/slide" Target="/ppt/slides/slide2.xml" Id="R3a5f7ca563114824" /><Relationship Type="http://schemas.openxmlformats.org/officeDocument/2006/relationships/slide" Target="/ppt/slides/slide3.xml" Id="R5e832e8890154f28" /><Relationship Type="http://schemas.openxmlformats.org/officeDocument/2006/relationships/slide" Target="/ppt/slides/slide4.xml" Id="Re99cb73c980648f4" /><Relationship Type="http://schemas.openxmlformats.org/officeDocument/2006/relationships/slide" Target="/ppt/slides/slide5.xml" Id="Ra4bc8b7b2451448f" /><Relationship Type="http://schemas.openxmlformats.org/officeDocument/2006/relationships/slide" Target="/ppt/slides/slide6.xml" Id="R3f99dbda8fc449ca" /><Relationship Type="http://schemas.openxmlformats.org/officeDocument/2006/relationships/slide" Target="/ppt/slides/slide7.xml" Id="R4f78c48ba1a6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d67b65e5e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138ac0c644c0" /><Relationship Type="http://schemas.openxmlformats.org/officeDocument/2006/relationships/theme" Target="/ppt/slideMasters/theme/theme1.xml" Id="R0919abd50798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9138ac0c6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fa6858f3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5f8bfb76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6c149dd9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140ea53c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033564195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198d204ca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e7e1d67b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HAVNELAGER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HAVNELAGER EIENDOM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49 545 278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119 755 575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HAVNELAGER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Harestadveien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920 070 787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HAVNELAGER EIENDOM AS</a:t>
            </a:r>
          </a:p>
        </p:txBody>
      </p:sp>
    </p:spTree>
  </p:cSld>
  <p:clrMapOvr>
    <a:masterClrMapping xmlns:a="http://schemas.openxmlformats.org/drawingml/2006/main"/>
  </p:clrMapOvr>
</p:sld>
</file>