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a8ca7cce0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3dc88826824eab"/>
  </p:sldMasterIdLst>
  <p:sldIdLst>
    <p:sldId xmlns:r="http://schemas.openxmlformats.org/officeDocument/2006/relationships" id="256" r:id="Rad9a4dffd69a4993"/>
    <p:sldId xmlns:r="http://schemas.openxmlformats.org/officeDocument/2006/relationships" id="257" r:id="R417cd5afb3104c8a"/>
    <p:sldId xmlns:r="http://schemas.openxmlformats.org/officeDocument/2006/relationships" id="258" r:id="Rff1ac47abf3c4345"/>
    <p:sldId xmlns:r="http://schemas.openxmlformats.org/officeDocument/2006/relationships" id="259" r:id="R908ba58c865b4b36"/>
    <p:sldId xmlns:r="http://schemas.openxmlformats.org/officeDocument/2006/relationships" id="260" r:id="Re971d17b644d403f"/>
    <p:sldId xmlns:r="http://schemas.openxmlformats.org/officeDocument/2006/relationships" id="261" r:id="Rd5dec7f5a3314f59"/>
    <p:sldId xmlns:r="http://schemas.openxmlformats.org/officeDocument/2006/relationships" id="262" r:id="R1e455a9f823f45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dc88826824eab" /><Relationship Type="http://schemas.openxmlformats.org/officeDocument/2006/relationships/slide" Target="/ppt/slides/slide1.xml" Id="Rad9a4dffd69a4993" /><Relationship Type="http://schemas.openxmlformats.org/officeDocument/2006/relationships/slide" Target="/ppt/slides/slide2.xml" Id="R417cd5afb3104c8a" /><Relationship Type="http://schemas.openxmlformats.org/officeDocument/2006/relationships/slide" Target="/ppt/slides/slide3.xml" Id="Rff1ac47abf3c4345" /><Relationship Type="http://schemas.openxmlformats.org/officeDocument/2006/relationships/slide" Target="/ppt/slides/slide4.xml" Id="R908ba58c865b4b36" /><Relationship Type="http://schemas.openxmlformats.org/officeDocument/2006/relationships/slide" Target="/ppt/slides/slide5.xml" Id="Re971d17b644d403f" /><Relationship Type="http://schemas.openxmlformats.org/officeDocument/2006/relationships/slide" Target="/ppt/slides/slide6.xml" Id="Rd5dec7f5a3314f59" /><Relationship Type="http://schemas.openxmlformats.org/officeDocument/2006/relationships/slide" Target="/ppt/slides/slide7.xml" Id="R1e455a9f823f45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9b20c8b45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53b6cdb464b14" /><Relationship Type="http://schemas.openxmlformats.org/officeDocument/2006/relationships/theme" Target="/ppt/slideMasters/theme/theme1.xml" Id="R56a819de3dfd43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53b6cdb46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13054a5ba43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c7eb6fa86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4588b71254f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115b7ae4a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70bce9e754e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74b97a5ea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cfdb80c2b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LOM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 KAPITAL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63 067 294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63 969 794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SPITEN-NYSÆTER MARI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 Spiten-Nysæter, Otto Valstads vei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920 072 208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KAPITAL AS</a:t>
            </a:r>
          </a:p>
        </p:txBody>
      </p:sp>
    </p:spTree>
  </p:cSld>
  <p:clrMapOvr>
    <a:masterClrMapping xmlns:a="http://schemas.openxmlformats.org/drawingml/2006/main"/>
  </p:clrMapOvr>
</p:sld>
</file>