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816dd524a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d440b18014c9d"/>
  </p:sldMasterIdLst>
  <p:sldIdLst>
    <p:sldId xmlns:r="http://schemas.openxmlformats.org/officeDocument/2006/relationships" id="256" r:id="R2bb3c01eaa854c04"/>
    <p:sldId xmlns:r="http://schemas.openxmlformats.org/officeDocument/2006/relationships" id="257" r:id="R3adc0a5f32ea4cc4"/>
    <p:sldId xmlns:r="http://schemas.openxmlformats.org/officeDocument/2006/relationships" id="258" r:id="R3e1bff32716b46c7"/>
    <p:sldId xmlns:r="http://schemas.openxmlformats.org/officeDocument/2006/relationships" id="259" r:id="R4896b97204d048a5"/>
    <p:sldId xmlns:r="http://schemas.openxmlformats.org/officeDocument/2006/relationships" id="260" r:id="R6f8d48a282d84f52"/>
    <p:sldId xmlns:r="http://schemas.openxmlformats.org/officeDocument/2006/relationships" id="261" r:id="Re7b910f6c92c465f"/>
    <p:sldId xmlns:r="http://schemas.openxmlformats.org/officeDocument/2006/relationships" id="262" r:id="Rf4ad92425ac5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d440b18014c9d" /><Relationship Type="http://schemas.openxmlformats.org/officeDocument/2006/relationships/slide" Target="/ppt/slides/slide1.xml" Id="R2bb3c01eaa854c04" /><Relationship Type="http://schemas.openxmlformats.org/officeDocument/2006/relationships/slide" Target="/ppt/slides/slide2.xml" Id="R3adc0a5f32ea4cc4" /><Relationship Type="http://schemas.openxmlformats.org/officeDocument/2006/relationships/slide" Target="/ppt/slides/slide3.xml" Id="R3e1bff32716b46c7" /><Relationship Type="http://schemas.openxmlformats.org/officeDocument/2006/relationships/slide" Target="/ppt/slides/slide4.xml" Id="R4896b97204d048a5" /><Relationship Type="http://schemas.openxmlformats.org/officeDocument/2006/relationships/slide" Target="/ppt/slides/slide5.xml" Id="R6f8d48a282d84f52" /><Relationship Type="http://schemas.openxmlformats.org/officeDocument/2006/relationships/slide" Target="/ppt/slides/slide6.xml" Id="Re7b910f6c92c465f" /><Relationship Type="http://schemas.openxmlformats.org/officeDocument/2006/relationships/slide" Target="/ppt/slides/slide7.xml" Id="Rf4ad92425ac5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708b660a2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a872ad8f48a2" /><Relationship Type="http://schemas.openxmlformats.org/officeDocument/2006/relationships/theme" Target="/ppt/slideMasters/theme/theme1.xml" Id="Rbb2095259f94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ea872ad8f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7aa0983b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91730e6d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647d2191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83fa72c12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f618f945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06d007cb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2413cfe1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TELSA HOLDING AS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24 811 772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TROND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KALAND 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Reshamrane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TELSA HOLDING AS</a:t>
            </a:r>
          </a:p>
        </p:txBody>
      </p:sp>
    </p:spTree>
  </p:cSld>
  <p:clrMapOvr>
    <a:masterClrMapping xmlns:a="http://schemas.openxmlformats.org/drawingml/2006/main"/>
  </p:clrMapOvr>
</p:sld>
</file>