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e4bb02fd8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f79a36f9d4fcb"/>
  </p:sldMasterIdLst>
  <p:sldIdLst>
    <p:sldId xmlns:r="http://schemas.openxmlformats.org/officeDocument/2006/relationships" id="256" r:id="R1c92927cfbeb4773"/>
    <p:sldId xmlns:r="http://schemas.openxmlformats.org/officeDocument/2006/relationships" id="257" r:id="Reb91d18e3d234ce6"/>
    <p:sldId xmlns:r="http://schemas.openxmlformats.org/officeDocument/2006/relationships" id="258" r:id="R1ec1fe21904f4fa4"/>
    <p:sldId xmlns:r="http://schemas.openxmlformats.org/officeDocument/2006/relationships" id="259" r:id="R1a58f60c8e444026"/>
    <p:sldId xmlns:r="http://schemas.openxmlformats.org/officeDocument/2006/relationships" id="260" r:id="R91beddc2ed7047fa"/>
    <p:sldId xmlns:r="http://schemas.openxmlformats.org/officeDocument/2006/relationships" id="261" r:id="R7df173b26ca84a6f"/>
    <p:sldId xmlns:r="http://schemas.openxmlformats.org/officeDocument/2006/relationships" id="262" r:id="R7e5618eb2ad9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f79a36f9d4fcb" /><Relationship Type="http://schemas.openxmlformats.org/officeDocument/2006/relationships/slide" Target="/ppt/slides/slide1.xml" Id="R1c92927cfbeb4773" /><Relationship Type="http://schemas.openxmlformats.org/officeDocument/2006/relationships/slide" Target="/ppt/slides/slide2.xml" Id="Reb91d18e3d234ce6" /><Relationship Type="http://schemas.openxmlformats.org/officeDocument/2006/relationships/slide" Target="/ppt/slides/slide3.xml" Id="R1ec1fe21904f4fa4" /><Relationship Type="http://schemas.openxmlformats.org/officeDocument/2006/relationships/slide" Target="/ppt/slides/slide4.xml" Id="R1a58f60c8e444026" /><Relationship Type="http://schemas.openxmlformats.org/officeDocument/2006/relationships/slide" Target="/ppt/slides/slide5.xml" Id="R91beddc2ed7047fa" /><Relationship Type="http://schemas.openxmlformats.org/officeDocument/2006/relationships/slide" Target="/ppt/slides/slide6.xml" Id="R7df173b26ca84a6f" /><Relationship Type="http://schemas.openxmlformats.org/officeDocument/2006/relationships/slide" Target="/ppt/slides/slide7.xml" Id="R7e5618eb2ad9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63c76e6fc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677775cb4feb" /><Relationship Type="http://schemas.openxmlformats.org/officeDocument/2006/relationships/theme" Target="/ppt/slideMasters/theme/theme1.xml" Id="R88b5be1533ba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a677775cb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439758cb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540aff74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f14ed5d5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d00fe796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7eac4af5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bef43a36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9511f579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NORDLYST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3 890 101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ARNE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NORDLYST AS</a:t>
            </a:r>
          </a:p>
        </p:txBody>
      </p:sp>
    </p:spTree>
  </p:cSld>
  <p:clrMapOvr>
    <a:masterClrMapping xmlns:a="http://schemas.openxmlformats.org/drawingml/2006/main"/>
  </p:clrMapOvr>
</p:sld>
</file>