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6aa4cb464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cdbfaa9aba4591"/>
  </p:sldMasterIdLst>
  <p:sldIdLst>
    <p:sldId xmlns:r="http://schemas.openxmlformats.org/officeDocument/2006/relationships" id="256" r:id="R27f8aa3ff25d4eab"/>
    <p:sldId xmlns:r="http://schemas.openxmlformats.org/officeDocument/2006/relationships" id="257" r:id="Rbd40a1dad2f74a3f"/>
    <p:sldId xmlns:r="http://schemas.openxmlformats.org/officeDocument/2006/relationships" id="258" r:id="R0f051c6e3b884ab8"/>
    <p:sldId xmlns:r="http://schemas.openxmlformats.org/officeDocument/2006/relationships" id="259" r:id="R3a453e23ac59402b"/>
    <p:sldId xmlns:r="http://schemas.openxmlformats.org/officeDocument/2006/relationships" id="260" r:id="R5562d0ebc3cb44dd"/>
    <p:sldId xmlns:r="http://schemas.openxmlformats.org/officeDocument/2006/relationships" id="261" r:id="Rf9d827d707ec48df"/>
    <p:sldId xmlns:r="http://schemas.openxmlformats.org/officeDocument/2006/relationships" id="262" r:id="Ra557dbdb87d2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dbfaa9aba4591" /><Relationship Type="http://schemas.openxmlformats.org/officeDocument/2006/relationships/slide" Target="/ppt/slides/slide1.xml" Id="R27f8aa3ff25d4eab" /><Relationship Type="http://schemas.openxmlformats.org/officeDocument/2006/relationships/slide" Target="/ppt/slides/slide2.xml" Id="Rbd40a1dad2f74a3f" /><Relationship Type="http://schemas.openxmlformats.org/officeDocument/2006/relationships/slide" Target="/ppt/slides/slide3.xml" Id="R0f051c6e3b884ab8" /><Relationship Type="http://schemas.openxmlformats.org/officeDocument/2006/relationships/slide" Target="/ppt/slides/slide4.xml" Id="R3a453e23ac59402b" /><Relationship Type="http://schemas.openxmlformats.org/officeDocument/2006/relationships/slide" Target="/ppt/slides/slide5.xml" Id="R5562d0ebc3cb44dd" /><Relationship Type="http://schemas.openxmlformats.org/officeDocument/2006/relationships/slide" Target="/ppt/slides/slide6.xml" Id="Rf9d827d707ec48df" /><Relationship Type="http://schemas.openxmlformats.org/officeDocument/2006/relationships/slide" Target="/ppt/slides/slide7.xml" Id="Ra557dbdb87d2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0e25e123b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3a192d1974d1b" /><Relationship Type="http://schemas.openxmlformats.org/officeDocument/2006/relationships/theme" Target="/ppt/slideMasters/theme/theme1.xml" Id="R759108b8a75b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3a192d197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9da828605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e7af41e83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27fbdce94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07ac7aecc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84c838b40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b74e6e9fb4e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f7d7aa4a7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MORPE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MORPE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920 124 054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MORPE HOLDING AS</a:t>
            </a:r>
          </a:p>
        </p:txBody>
      </p:sp>
    </p:spTree>
  </p:cSld>
  <p:clrMapOvr>
    <a:masterClrMapping xmlns:a="http://schemas.openxmlformats.org/drawingml/2006/main"/>
  </p:clrMapOvr>
</p:sld>
</file>