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e44aed96ce544a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c2299a4c42847d0"/>
  </p:sldMasterIdLst>
  <p:sldIdLst>
    <p:sldId xmlns:r="http://schemas.openxmlformats.org/officeDocument/2006/relationships" id="256" r:id="R986863197a004409"/>
    <p:sldId xmlns:r="http://schemas.openxmlformats.org/officeDocument/2006/relationships" id="257" r:id="R986f8b80140b4078"/>
    <p:sldId xmlns:r="http://schemas.openxmlformats.org/officeDocument/2006/relationships" id="258" r:id="Rd64f9329c5fa43ca"/>
    <p:sldId xmlns:r="http://schemas.openxmlformats.org/officeDocument/2006/relationships" id="259" r:id="R07e4910c1a5b40c2"/>
    <p:sldId xmlns:r="http://schemas.openxmlformats.org/officeDocument/2006/relationships" id="260" r:id="Re5286f5e367f4f2a"/>
    <p:sldId xmlns:r="http://schemas.openxmlformats.org/officeDocument/2006/relationships" id="261" r:id="Re05a26893e7b4d41"/>
    <p:sldId xmlns:r="http://schemas.openxmlformats.org/officeDocument/2006/relationships" id="262" r:id="R843b289bec9d4a3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2299a4c42847d0" /><Relationship Type="http://schemas.openxmlformats.org/officeDocument/2006/relationships/slide" Target="/ppt/slides/slide1.xml" Id="R986863197a004409" /><Relationship Type="http://schemas.openxmlformats.org/officeDocument/2006/relationships/slide" Target="/ppt/slides/slide2.xml" Id="R986f8b80140b4078" /><Relationship Type="http://schemas.openxmlformats.org/officeDocument/2006/relationships/slide" Target="/ppt/slides/slide3.xml" Id="Rd64f9329c5fa43ca" /><Relationship Type="http://schemas.openxmlformats.org/officeDocument/2006/relationships/slide" Target="/ppt/slides/slide4.xml" Id="R07e4910c1a5b40c2" /><Relationship Type="http://schemas.openxmlformats.org/officeDocument/2006/relationships/slide" Target="/ppt/slides/slide5.xml" Id="Re5286f5e367f4f2a" /><Relationship Type="http://schemas.openxmlformats.org/officeDocument/2006/relationships/slide" Target="/ppt/slides/slide6.xml" Id="Re05a26893e7b4d41" /><Relationship Type="http://schemas.openxmlformats.org/officeDocument/2006/relationships/slide" Target="/ppt/slides/slide7.xml" Id="R843b289bec9d4a3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1ca23c4b989477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838b51f826426d" /><Relationship Type="http://schemas.openxmlformats.org/officeDocument/2006/relationships/theme" Target="/ppt/slideMasters/theme/theme1.xml" Id="Rbfed3a232db84f1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7838b51f826426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ed4d25f66d4b9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e14bb4f6004ed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97a884c40f4ce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84ce5bd5d7432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7cf50e1b21402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17fc89ed6b400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64eab0fc9c43d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TONNY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TONNY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TONNY HOLDING AS ble etablert [år] og holder til i Porsgrunn.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TONNY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TONNY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TONNY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−57 789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1 116 595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4 944 046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6 230 668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TONNY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TONNY LINDQUIST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TONNY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Bruksenhetsnummer H0404, Skiensgate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3912 Porsgrunn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920 128 548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TONNY HOLDING AS</a:t>
            </a:r>
          </a:p>
        </p:txBody>
      </p:sp>
    </p:spTree>
  </p:cSld>
  <p:clrMapOvr>
    <a:masterClrMapping xmlns:a="http://schemas.openxmlformats.org/drawingml/2006/main"/>
  </p:clrMapOvr>
</p:sld>
</file>