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875acc824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e75a1195d40c9"/>
  </p:sldMasterIdLst>
  <p:sldIdLst>
    <p:sldId xmlns:r="http://schemas.openxmlformats.org/officeDocument/2006/relationships" id="256" r:id="Re07d697bdf60498a"/>
    <p:sldId xmlns:r="http://schemas.openxmlformats.org/officeDocument/2006/relationships" id="257" r:id="Rb482c43d1c8d4f2c"/>
    <p:sldId xmlns:r="http://schemas.openxmlformats.org/officeDocument/2006/relationships" id="258" r:id="Ref26d8cecc6b4b69"/>
    <p:sldId xmlns:r="http://schemas.openxmlformats.org/officeDocument/2006/relationships" id="259" r:id="R6c5d3b632ee8400f"/>
    <p:sldId xmlns:r="http://schemas.openxmlformats.org/officeDocument/2006/relationships" id="260" r:id="Re8ad619a2e9f4745"/>
    <p:sldId xmlns:r="http://schemas.openxmlformats.org/officeDocument/2006/relationships" id="261" r:id="Rba67d6dffbba45de"/>
    <p:sldId xmlns:r="http://schemas.openxmlformats.org/officeDocument/2006/relationships" id="262" r:id="R584b1948cd0e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e75a1195d40c9" /><Relationship Type="http://schemas.openxmlformats.org/officeDocument/2006/relationships/slide" Target="/ppt/slides/slide1.xml" Id="Re07d697bdf60498a" /><Relationship Type="http://schemas.openxmlformats.org/officeDocument/2006/relationships/slide" Target="/ppt/slides/slide2.xml" Id="Rb482c43d1c8d4f2c" /><Relationship Type="http://schemas.openxmlformats.org/officeDocument/2006/relationships/slide" Target="/ppt/slides/slide3.xml" Id="Ref26d8cecc6b4b69" /><Relationship Type="http://schemas.openxmlformats.org/officeDocument/2006/relationships/slide" Target="/ppt/slides/slide4.xml" Id="R6c5d3b632ee8400f" /><Relationship Type="http://schemas.openxmlformats.org/officeDocument/2006/relationships/slide" Target="/ppt/slides/slide5.xml" Id="Re8ad619a2e9f4745" /><Relationship Type="http://schemas.openxmlformats.org/officeDocument/2006/relationships/slide" Target="/ppt/slides/slide6.xml" Id="Rba67d6dffbba45de" /><Relationship Type="http://schemas.openxmlformats.org/officeDocument/2006/relationships/slide" Target="/ppt/slides/slide7.xml" Id="R584b1948cd0e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4bff8b026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7669565e4eb3" /><Relationship Type="http://schemas.openxmlformats.org/officeDocument/2006/relationships/theme" Target="/ppt/slideMasters/theme/theme1.xml" Id="R8001aae96c6b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e7669565e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0c8d30e2b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e0a450db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bc873804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3334c43e1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114fed1d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9fc2be58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daf8b0bcb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SYDVESTOVER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38 291 811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39 980 573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SYDNES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